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6" r:id="rId2"/>
    <p:sldId id="273" r:id="rId3"/>
    <p:sldId id="275" r:id="rId4"/>
    <p:sldId id="274" r:id="rId5"/>
    <p:sldId id="276" r:id="rId6"/>
    <p:sldId id="277" r:id="rId7"/>
    <p:sldId id="278" r:id="rId8"/>
    <p:sldId id="279" r:id="rId9"/>
    <p:sldId id="280" r:id="rId10"/>
    <p:sldId id="267" r:id="rId11"/>
    <p:sldId id="268" r:id="rId12"/>
    <p:sldId id="269" r:id="rId13"/>
    <p:sldId id="271" r:id="rId14"/>
    <p:sldId id="258" r:id="rId15"/>
    <p:sldId id="260" r:id="rId16"/>
    <p:sldId id="261" r:id="rId17"/>
    <p:sldId id="262" r:id="rId18"/>
    <p:sldId id="272" r:id="rId19"/>
    <p:sldId id="264" r:id="rId20"/>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C5EEB6-3F3E-4428-B4FC-435A02290C48}" v="154" dt="2024-06-03T16:23:50.342"/>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howGuides="1">
      <p:cViewPr varScale="1">
        <p:scale>
          <a:sx n="113" d="100"/>
          <a:sy n="113" d="100"/>
        </p:scale>
        <p:origin x="510" y="102"/>
      </p:cViewPr>
      <p:guideLst>
        <p:guide orient="horz" pos="2160"/>
        <p:guide pos="3839"/>
        <p:guide pos="1007"/>
      </p:guideLst>
    </p:cSldViewPr>
  </p:slideViewPr>
  <p:notesTextViewPr>
    <p:cViewPr>
      <p:scale>
        <a:sx n="1" d="1"/>
        <a:sy n="1" d="1"/>
      </p:scale>
      <p:origin x="0" y="0"/>
    </p:cViewPr>
  </p:notesTextViewPr>
  <p:notesViewPr>
    <p:cSldViewPr showGuides="1">
      <p:cViewPr varScale="1">
        <p:scale>
          <a:sx n="88" d="100"/>
          <a:sy n="88" d="100"/>
        </p:scale>
        <p:origin x="307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ap Swenker" userId="65e57822-8d10-4d1a-a467-9d6ab2d5b912" providerId="ADAL" clId="{09C5EEB6-3F3E-4428-B4FC-435A02290C48}"/>
    <pc:docChg chg="undo custSel addSld modSld sldOrd">
      <pc:chgData name="Jaap Swenker" userId="65e57822-8d10-4d1a-a467-9d6ab2d5b912" providerId="ADAL" clId="{09C5EEB6-3F3E-4428-B4FC-435A02290C48}" dt="2024-06-03T16:30:08.646" v="671" actId="20577"/>
      <pc:docMkLst>
        <pc:docMk/>
      </pc:docMkLst>
      <pc:sldChg chg="addSp delSp modSp mod">
        <pc:chgData name="Jaap Swenker" userId="65e57822-8d10-4d1a-a467-9d6ab2d5b912" providerId="ADAL" clId="{09C5EEB6-3F3E-4428-B4FC-435A02290C48}" dt="2024-06-03T16:23:58.563" v="670" actId="1076"/>
        <pc:sldMkLst>
          <pc:docMk/>
          <pc:sldMk cId="506761459" sldId="256"/>
        </pc:sldMkLst>
        <pc:spChg chg="mod">
          <ac:chgData name="Jaap Swenker" userId="65e57822-8d10-4d1a-a467-9d6ab2d5b912" providerId="ADAL" clId="{09C5EEB6-3F3E-4428-B4FC-435A02290C48}" dt="2024-06-03T16:19:16.753" v="577" actId="1076"/>
          <ac:spMkLst>
            <pc:docMk/>
            <pc:sldMk cId="506761459" sldId="256"/>
            <ac:spMk id="2" creationId="{00000000-0000-0000-0000-000000000000}"/>
          </ac:spMkLst>
        </pc:spChg>
        <pc:spChg chg="del">
          <ac:chgData name="Jaap Swenker" userId="65e57822-8d10-4d1a-a467-9d6ab2d5b912" providerId="ADAL" clId="{09C5EEB6-3F3E-4428-B4FC-435A02290C48}" dt="2024-06-03T16:17:08.943" v="569" actId="478"/>
          <ac:spMkLst>
            <pc:docMk/>
            <pc:sldMk cId="506761459" sldId="256"/>
            <ac:spMk id="3" creationId="{00000000-0000-0000-0000-000000000000}"/>
          </ac:spMkLst>
        </pc:spChg>
        <pc:spChg chg="add del mod">
          <ac:chgData name="Jaap Swenker" userId="65e57822-8d10-4d1a-a467-9d6ab2d5b912" providerId="ADAL" clId="{09C5EEB6-3F3E-4428-B4FC-435A02290C48}" dt="2024-06-03T16:17:12.712" v="570" actId="478"/>
          <ac:spMkLst>
            <pc:docMk/>
            <pc:sldMk cId="506761459" sldId="256"/>
            <ac:spMk id="8" creationId="{DEE073DB-A968-4DC3-8E2D-BCA177F106A5}"/>
          </ac:spMkLst>
        </pc:spChg>
        <pc:graphicFrameChg chg="del">
          <ac:chgData name="Jaap Swenker" userId="65e57822-8d10-4d1a-a467-9d6ab2d5b912" providerId="ADAL" clId="{09C5EEB6-3F3E-4428-B4FC-435A02290C48}" dt="2024-06-03T16:15:18.310" v="535" actId="478"/>
          <ac:graphicFrameMkLst>
            <pc:docMk/>
            <pc:sldMk cId="506761459" sldId="256"/>
            <ac:graphicFrameMk id="4" creationId="{476EE2D7-10E5-D174-773A-71386C0AF39E}"/>
          </ac:graphicFrameMkLst>
        </pc:graphicFrameChg>
        <pc:picChg chg="add mod">
          <ac:chgData name="Jaap Swenker" userId="65e57822-8d10-4d1a-a467-9d6ab2d5b912" providerId="ADAL" clId="{09C5EEB6-3F3E-4428-B4FC-435A02290C48}" dt="2024-06-03T16:16:14.850" v="568" actId="14100"/>
          <ac:picMkLst>
            <pc:docMk/>
            <pc:sldMk cId="506761459" sldId="256"/>
            <ac:picMk id="6" creationId="{D80FAD43-2667-26A8-CAAC-6815E2D772F5}"/>
          </ac:picMkLst>
        </pc:picChg>
        <pc:picChg chg="add mod">
          <ac:chgData name="Jaap Swenker" userId="65e57822-8d10-4d1a-a467-9d6ab2d5b912" providerId="ADAL" clId="{09C5EEB6-3F3E-4428-B4FC-435A02290C48}" dt="2024-06-03T16:23:26.490" v="666" actId="1076"/>
          <ac:picMkLst>
            <pc:docMk/>
            <pc:sldMk cId="506761459" sldId="256"/>
            <ac:picMk id="9" creationId="{CD6FD2B3-13C2-AB67-F993-2CC7BF84FAE8}"/>
          </ac:picMkLst>
        </pc:picChg>
        <pc:picChg chg="add mod">
          <ac:chgData name="Jaap Swenker" userId="65e57822-8d10-4d1a-a467-9d6ab2d5b912" providerId="ADAL" clId="{09C5EEB6-3F3E-4428-B4FC-435A02290C48}" dt="2024-06-03T16:23:43.207" v="668" actId="1076"/>
          <ac:picMkLst>
            <pc:docMk/>
            <pc:sldMk cId="506761459" sldId="256"/>
            <ac:picMk id="10" creationId="{52DF182C-747A-72F5-3935-16AF5B6558A1}"/>
          </ac:picMkLst>
        </pc:picChg>
        <pc:picChg chg="add mod">
          <ac:chgData name="Jaap Swenker" userId="65e57822-8d10-4d1a-a467-9d6ab2d5b912" providerId="ADAL" clId="{09C5EEB6-3F3E-4428-B4FC-435A02290C48}" dt="2024-06-03T16:23:58.563" v="670" actId="1076"/>
          <ac:picMkLst>
            <pc:docMk/>
            <pc:sldMk cId="506761459" sldId="256"/>
            <ac:picMk id="11" creationId="{A7B35824-C522-D7A7-33A3-CF70BAB00EF9}"/>
          </ac:picMkLst>
        </pc:picChg>
        <pc:picChg chg="add del mod">
          <ac:chgData name="Jaap Swenker" userId="65e57822-8d10-4d1a-a467-9d6ab2d5b912" providerId="ADAL" clId="{09C5EEB6-3F3E-4428-B4FC-435A02290C48}" dt="2024-06-03T16:15:52.007" v="537" actId="478"/>
          <ac:picMkLst>
            <pc:docMk/>
            <pc:sldMk cId="506761459" sldId="256"/>
            <ac:picMk id="2050" creationId="{ABAD654B-532F-CC2B-C31A-10EEF1EA16D5}"/>
          </ac:picMkLst>
        </pc:picChg>
        <pc:picChg chg="add mod">
          <ac:chgData name="Jaap Swenker" userId="65e57822-8d10-4d1a-a467-9d6ab2d5b912" providerId="ADAL" clId="{09C5EEB6-3F3E-4428-B4FC-435A02290C48}" dt="2024-06-03T16:19:16.753" v="577" actId="1076"/>
          <ac:picMkLst>
            <pc:docMk/>
            <pc:sldMk cId="506761459" sldId="256"/>
            <ac:picMk id="2052" creationId="{3F67617D-12A4-CDD1-6625-28C329E75CF0}"/>
          </ac:picMkLst>
        </pc:picChg>
        <pc:picChg chg="add mod">
          <ac:chgData name="Jaap Swenker" userId="65e57822-8d10-4d1a-a467-9d6ab2d5b912" providerId="ADAL" clId="{09C5EEB6-3F3E-4428-B4FC-435A02290C48}" dt="2024-06-03T16:22:55.718" v="664" actId="1035"/>
          <ac:picMkLst>
            <pc:docMk/>
            <pc:sldMk cId="506761459" sldId="256"/>
            <ac:picMk id="2054" creationId="{6C3F9348-5A1E-064C-D9A5-41A3785DCD3D}"/>
          </ac:picMkLst>
        </pc:picChg>
      </pc:sldChg>
      <pc:sldChg chg="addSp modSp mod">
        <pc:chgData name="Jaap Swenker" userId="65e57822-8d10-4d1a-a467-9d6ab2d5b912" providerId="ADAL" clId="{09C5EEB6-3F3E-4428-B4FC-435A02290C48}" dt="2024-06-03T16:12:28.887" v="515"/>
        <pc:sldMkLst>
          <pc:docMk/>
          <pc:sldMk cId="3273665831" sldId="273"/>
        </pc:sldMkLst>
        <pc:spChg chg="mod">
          <ac:chgData name="Jaap Swenker" userId="65e57822-8d10-4d1a-a467-9d6ab2d5b912" providerId="ADAL" clId="{09C5EEB6-3F3E-4428-B4FC-435A02290C48}" dt="2024-06-03T16:05:21.691" v="365" actId="113"/>
          <ac:spMkLst>
            <pc:docMk/>
            <pc:sldMk cId="3273665831" sldId="273"/>
            <ac:spMk id="3" creationId="{EB8BEB79-FC43-C680-9CDB-9C7852027C5E}"/>
          </ac:spMkLst>
        </pc:spChg>
        <pc:picChg chg="add mod">
          <ac:chgData name="Jaap Swenker" userId="65e57822-8d10-4d1a-a467-9d6ab2d5b912" providerId="ADAL" clId="{09C5EEB6-3F3E-4428-B4FC-435A02290C48}" dt="2024-06-03T16:12:28.887" v="515"/>
          <ac:picMkLst>
            <pc:docMk/>
            <pc:sldMk cId="3273665831" sldId="273"/>
            <ac:picMk id="4" creationId="{BD06282B-C691-8C2A-4F35-E6D8A7F90339}"/>
          </ac:picMkLst>
        </pc:picChg>
      </pc:sldChg>
      <pc:sldChg chg="addSp delSp modSp mod">
        <pc:chgData name="Jaap Swenker" userId="65e57822-8d10-4d1a-a467-9d6ab2d5b912" providerId="ADAL" clId="{09C5EEB6-3F3E-4428-B4FC-435A02290C48}" dt="2024-06-03T16:12:23.520" v="514"/>
        <pc:sldMkLst>
          <pc:docMk/>
          <pc:sldMk cId="1345972508" sldId="274"/>
        </pc:sldMkLst>
        <pc:spChg chg="mod">
          <ac:chgData name="Jaap Swenker" userId="65e57822-8d10-4d1a-a467-9d6ab2d5b912" providerId="ADAL" clId="{09C5EEB6-3F3E-4428-B4FC-435A02290C48}" dt="2024-06-03T15:47:59.798" v="128" actId="20577"/>
          <ac:spMkLst>
            <pc:docMk/>
            <pc:sldMk cId="1345972508" sldId="274"/>
            <ac:spMk id="2" creationId="{2F2A41D0-B799-50CA-43E8-76E1EF14C47F}"/>
          </ac:spMkLst>
        </pc:spChg>
        <pc:spChg chg="mod">
          <ac:chgData name="Jaap Swenker" userId="65e57822-8d10-4d1a-a467-9d6ab2d5b912" providerId="ADAL" clId="{09C5EEB6-3F3E-4428-B4FC-435A02290C48}" dt="2024-06-03T16:08:26.795" v="456" actId="255"/>
          <ac:spMkLst>
            <pc:docMk/>
            <pc:sldMk cId="1345972508" sldId="274"/>
            <ac:spMk id="3" creationId="{4F41F634-EDEA-F718-52C1-AC390FA90DA8}"/>
          </ac:spMkLst>
        </pc:spChg>
        <pc:spChg chg="add del">
          <ac:chgData name="Jaap Swenker" userId="65e57822-8d10-4d1a-a467-9d6ab2d5b912" providerId="ADAL" clId="{09C5EEB6-3F3E-4428-B4FC-435A02290C48}" dt="2024-06-03T15:50:38.367" v="130" actId="22"/>
          <ac:spMkLst>
            <pc:docMk/>
            <pc:sldMk cId="1345972508" sldId="274"/>
            <ac:spMk id="5" creationId="{82321DC7-CBD6-948B-AEE5-C81F32C3CE08}"/>
          </ac:spMkLst>
        </pc:spChg>
        <pc:picChg chg="add mod">
          <ac:chgData name="Jaap Swenker" userId="65e57822-8d10-4d1a-a467-9d6ab2d5b912" providerId="ADAL" clId="{09C5EEB6-3F3E-4428-B4FC-435A02290C48}" dt="2024-06-03T16:12:23.520" v="514"/>
          <ac:picMkLst>
            <pc:docMk/>
            <pc:sldMk cId="1345972508" sldId="274"/>
            <ac:picMk id="6" creationId="{FA9EC38B-ADFE-242E-61CE-362214FA5E42}"/>
          </ac:picMkLst>
        </pc:picChg>
      </pc:sldChg>
      <pc:sldChg chg="modSp new mod ord">
        <pc:chgData name="Jaap Swenker" userId="65e57822-8d10-4d1a-a467-9d6ab2d5b912" providerId="ADAL" clId="{09C5EEB6-3F3E-4428-B4FC-435A02290C48}" dt="2024-06-03T16:06:43.658" v="431" actId="113"/>
        <pc:sldMkLst>
          <pc:docMk/>
          <pc:sldMk cId="321029502" sldId="275"/>
        </pc:sldMkLst>
        <pc:spChg chg="mod">
          <ac:chgData name="Jaap Swenker" userId="65e57822-8d10-4d1a-a467-9d6ab2d5b912" providerId="ADAL" clId="{09C5EEB6-3F3E-4428-B4FC-435A02290C48}" dt="2024-06-03T15:44:08.306" v="58" actId="14100"/>
          <ac:spMkLst>
            <pc:docMk/>
            <pc:sldMk cId="321029502" sldId="275"/>
            <ac:spMk id="2" creationId="{538E774B-3351-5884-47B5-92D8A8B0151F}"/>
          </ac:spMkLst>
        </pc:spChg>
        <pc:spChg chg="mod">
          <ac:chgData name="Jaap Swenker" userId="65e57822-8d10-4d1a-a467-9d6ab2d5b912" providerId="ADAL" clId="{09C5EEB6-3F3E-4428-B4FC-435A02290C48}" dt="2024-06-03T16:06:43.658" v="431" actId="113"/>
          <ac:spMkLst>
            <pc:docMk/>
            <pc:sldMk cId="321029502" sldId="275"/>
            <ac:spMk id="3" creationId="{B203C08C-C477-030C-16FA-BE67AB156265}"/>
          </ac:spMkLst>
        </pc:spChg>
      </pc:sldChg>
      <pc:sldChg chg="addSp modSp new mod">
        <pc:chgData name="Jaap Swenker" userId="65e57822-8d10-4d1a-a467-9d6ab2d5b912" providerId="ADAL" clId="{09C5EEB6-3F3E-4428-B4FC-435A02290C48}" dt="2024-06-03T16:12:16.472" v="513"/>
        <pc:sldMkLst>
          <pc:docMk/>
          <pc:sldMk cId="2726020330" sldId="276"/>
        </pc:sldMkLst>
        <pc:spChg chg="mod">
          <ac:chgData name="Jaap Swenker" userId="65e57822-8d10-4d1a-a467-9d6ab2d5b912" providerId="ADAL" clId="{09C5EEB6-3F3E-4428-B4FC-435A02290C48}" dt="2024-06-03T15:51:36.452" v="172" actId="20577"/>
          <ac:spMkLst>
            <pc:docMk/>
            <pc:sldMk cId="2726020330" sldId="276"/>
            <ac:spMk id="2" creationId="{27B4E87D-E9ED-9D33-4E01-E89E35D29271}"/>
          </ac:spMkLst>
        </pc:spChg>
        <pc:spChg chg="mod">
          <ac:chgData name="Jaap Swenker" userId="65e57822-8d10-4d1a-a467-9d6ab2d5b912" providerId="ADAL" clId="{09C5EEB6-3F3E-4428-B4FC-435A02290C48}" dt="2024-06-03T15:55:25.924" v="224"/>
          <ac:spMkLst>
            <pc:docMk/>
            <pc:sldMk cId="2726020330" sldId="276"/>
            <ac:spMk id="3" creationId="{B1B667DC-BD9F-C3D0-7167-885305A17139}"/>
          </ac:spMkLst>
        </pc:spChg>
        <pc:picChg chg="add mod">
          <ac:chgData name="Jaap Swenker" userId="65e57822-8d10-4d1a-a467-9d6ab2d5b912" providerId="ADAL" clId="{09C5EEB6-3F3E-4428-B4FC-435A02290C48}" dt="2024-06-03T16:12:16.472" v="513"/>
          <ac:picMkLst>
            <pc:docMk/>
            <pc:sldMk cId="2726020330" sldId="276"/>
            <ac:picMk id="4" creationId="{855775C2-4A40-E118-2845-2A8465664F59}"/>
          </ac:picMkLst>
        </pc:picChg>
      </pc:sldChg>
      <pc:sldChg chg="addSp modSp mod">
        <pc:chgData name="Jaap Swenker" userId="65e57822-8d10-4d1a-a467-9d6ab2d5b912" providerId="ADAL" clId="{09C5EEB6-3F3E-4428-B4FC-435A02290C48}" dt="2024-06-03T16:12:05.607" v="512" actId="14100"/>
        <pc:sldMkLst>
          <pc:docMk/>
          <pc:sldMk cId="3096383622" sldId="277"/>
        </pc:sldMkLst>
        <pc:spChg chg="mod">
          <ac:chgData name="Jaap Swenker" userId="65e57822-8d10-4d1a-a467-9d6ab2d5b912" providerId="ADAL" clId="{09C5EEB6-3F3E-4428-B4FC-435A02290C48}" dt="2024-06-03T15:52:55.261" v="183" actId="20577"/>
          <ac:spMkLst>
            <pc:docMk/>
            <pc:sldMk cId="3096383622" sldId="277"/>
            <ac:spMk id="2" creationId="{27B4E87D-E9ED-9D33-4E01-E89E35D29271}"/>
          </ac:spMkLst>
        </pc:spChg>
        <pc:spChg chg="mod">
          <ac:chgData name="Jaap Swenker" userId="65e57822-8d10-4d1a-a467-9d6ab2d5b912" providerId="ADAL" clId="{09C5EEB6-3F3E-4428-B4FC-435A02290C48}" dt="2024-06-03T15:55:11.381" v="222" actId="20577"/>
          <ac:spMkLst>
            <pc:docMk/>
            <pc:sldMk cId="3096383622" sldId="277"/>
            <ac:spMk id="3" creationId="{B1B667DC-BD9F-C3D0-7167-885305A17139}"/>
          </ac:spMkLst>
        </pc:spChg>
        <pc:picChg chg="add mod">
          <ac:chgData name="Jaap Swenker" userId="65e57822-8d10-4d1a-a467-9d6ab2d5b912" providerId="ADAL" clId="{09C5EEB6-3F3E-4428-B4FC-435A02290C48}" dt="2024-06-03T16:12:05.607" v="512" actId="14100"/>
          <ac:picMkLst>
            <pc:docMk/>
            <pc:sldMk cId="3096383622" sldId="277"/>
            <ac:picMk id="1026" creationId="{C7BCA00F-9439-8648-AF53-A2569CEA9E95}"/>
          </ac:picMkLst>
        </pc:picChg>
      </pc:sldChg>
      <pc:sldChg chg="addSp modSp new mod">
        <pc:chgData name="Jaap Swenker" userId="65e57822-8d10-4d1a-a467-9d6ab2d5b912" providerId="ADAL" clId="{09C5EEB6-3F3E-4428-B4FC-435A02290C48}" dt="2024-06-03T16:10:18.238" v="483" actId="14100"/>
        <pc:sldMkLst>
          <pc:docMk/>
          <pc:sldMk cId="2112036817" sldId="278"/>
        </pc:sldMkLst>
        <pc:spChg chg="mod">
          <ac:chgData name="Jaap Swenker" userId="65e57822-8d10-4d1a-a467-9d6ab2d5b912" providerId="ADAL" clId="{09C5EEB6-3F3E-4428-B4FC-435A02290C48}" dt="2024-06-03T15:58:46.437" v="259" actId="27636"/>
          <ac:spMkLst>
            <pc:docMk/>
            <pc:sldMk cId="2112036817" sldId="278"/>
            <ac:spMk id="2" creationId="{3B13930B-64C9-B9DD-3E7B-AA014BB78C5F}"/>
          </ac:spMkLst>
        </pc:spChg>
        <pc:spChg chg="mod">
          <ac:chgData name="Jaap Swenker" userId="65e57822-8d10-4d1a-a467-9d6ab2d5b912" providerId="ADAL" clId="{09C5EEB6-3F3E-4428-B4FC-435A02290C48}" dt="2024-06-03T15:59:23.206" v="262" actId="27636"/>
          <ac:spMkLst>
            <pc:docMk/>
            <pc:sldMk cId="2112036817" sldId="278"/>
            <ac:spMk id="3" creationId="{4203A2CC-E7E9-6AC9-4631-E12B64C2485D}"/>
          </ac:spMkLst>
        </pc:spChg>
        <pc:picChg chg="add mod">
          <ac:chgData name="Jaap Swenker" userId="65e57822-8d10-4d1a-a467-9d6ab2d5b912" providerId="ADAL" clId="{09C5EEB6-3F3E-4428-B4FC-435A02290C48}" dt="2024-06-03T16:10:18.238" v="483" actId="14100"/>
          <ac:picMkLst>
            <pc:docMk/>
            <pc:sldMk cId="2112036817" sldId="278"/>
            <ac:picMk id="4" creationId="{090DCF0E-1642-DBA3-193A-EFE542C9EB41}"/>
          </ac:picMkLst>
        </pc:picChg>
      </pc:sldChg>
      <pc:sldChg chg="addSp modSp new mod">
        <pc:chgData name="Jaap Swenker" userId="65e57822-8d10-4d1a-a467-9d6ab2d5b912" providerId="ADAL" clId="{09C5EEB6-3F3E-4428-B4FC-435A02290C48}" dt="2024-06-03T16:10:04.838" v="478" actId="14100"/>
        <pc:sldMkLst>
          <pc:docMk/>
          <pc:sldMk cId="193661273" sldId="279"/>
        </pc:sldMkLst>
        <pc:spChg chg="mod">
          <ac:chgData name="Jaap Swenker" userId="65e57822-8d10-4d1a-a467-9d6ab2d5b912" providerId="ADAL" clId="{09C5EEB6-3F3E-4428-B4FC-435A02290C48}" dt="2024-06-03T16:01:09.171" v="292" actId="14100"/>
          <ac:spMkLst>
            <pc:docMk/>
            <pc:sldMk cId="193661273" sldId="279"/>
            <ac:spMk id="2" creationId="{347D9D49-25C1-95A6-7B8E-60CC2655A270}"/>
          </ac:spMkLst>
        </pc:spChg>
        <pc:spChg chg="mod">
          <ac:chgData name="Jaap Swenker" userId="65e57822-8d10-4d1a-a467-9d6ab2d5b912" providerId="ADAL" clId="{09C5EEB6-3F3E-4428-B4FC-435A02290C48}" dt="2024-06-03T16:01:30.039" v="294" actId="255"/>
          <ac:spMkLst>
            <pc:docMk/>
            <pc:sldMk cId="193661273" sldId="279"/>
            <ac:spMk id="3" creationId="{2843326C-A7A5-33CB-5668-99097B8F23A8}"/>
          </ac:spMkLst>
        </pc:spChg>
        <pc:picChg chg="add mod">
          <ac:chgData name="Jaap Swenker" userId="65e57822-8d10-4d1a-a467-9d6ab2d5b912" providerId="ADAL" clId="{09C5EEB6-3F3E-4428-B4FC-435A02290C48}" dt="2024-06-03T16:10:04.838" v="478" actId="14100"/>
          <ac:picMkLst>
            <pc:docMk/>
            <pc:sldMk cId="193661273" sldId="279"/>
            <ac:picMk id="4" creationId="{2DCA1E54-1949-E4CF-9CD1-89C548C6250F}"/>
          </ac:picMkLst>
        </pc:picChg>
      </pc:sldChg>
      <pc:sldChg chg="addSp modSp new mod">
        <pc:chgData name="Jaap Swenker" userId="65e57822-8d10-4d1a-a467-9d6ab2d5b912" providerId="ADAL" clId="{09C5EEB6-3F3E-4428-B4FC-435A02290C48}" dt="2024-06-03T16:30:08.646" v="671" actId="20577"/>
        <pc:sldMkLst>
          <pc:docMk/>
          <pc:sldMk cId="3017229436" sldId="280"/>
        </pc:sldMkLst>
        <pc:spChg chg="mod">
          <ac:chgData name="Jaap Swenker" userId="65e57822-8d10-4d1a-a467-9d6ab2d5b912" providerId="ADAL" clId="{09C5EEB6-3F3E-4428-B4FC-435A02290C48}" dt="2024-06-03T16:02:47.889" v="334" actId="27636"/>
          <ac:spMkLst>
            <pc:docMk/>
            <pc:sldMk cId="3017229436" sldId="280"/>
            <ac:spMk id="2" creationId="{2919F74C-75F6-3741-27D4-4B4E884108F4}"/>
          </ac:spMkLst>
        </pc:spChg>
        <pc:spChg chg="mod">
          <ac:chgData name="Jaap Swenker" userId="65e57822-8d10-4d1a-a467-9d6ab2d5b912" providerId="ADAL" clId="{09C5EEB6-3F3E-4428-B4FC-435A02290C48}" dt="2024-06-03T16:30:08.646" v="671" actId="20577"/>
          <ac:spMkLst>
            <pc:docMk/>
            <pc:sldMk cId="3017229436" sldId="280"/>
            <ac:spMk id="3" creationId="{F8B84DCA-1F6A-322E-A850-D8D385075B28}"/>
          </ac:spMkLst>
        </pc:spChg>
        <pc:picChg chg="add mod">
          <ac:chgData name="Jaap Swenker" userId="65e57822-8d10-4d1a-a467-9d6ab2d5b912" providerId="ADAL" clId="{09C5EEB6-3F3E-4428-B4FC-435A02290C48}" dt="2024-06-03T16:09:44.225" v="470" actId="1037"/>
          <ac:picMkLst>
            <pc:docMk/>
            <pc:sldMk cId="3017229436" sldId="280"/>
            <ac:picMk id="4" creationId="{28D16A17-F659-3A28-5F20-8C71C50C4FAE}"/>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Reeks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strRef>
              <c:f>Sheet1!$A$2:$A$5</c:f>
              <c:strCache>
                <c:ptCount val="4"/>
                <c:pt idx="0">
                  <c:v>Categorie 1</c:v>
                </c:pt>
                <c:pt idx="1">
                  <c:v>Categorie 2</c:v>
                </c:pt>
                <c:pt idx="2">
                  <c:v>Categorie 3</c:v>
                </c:pt>
                <c:pt idx="3">
                  <c:v>Categorie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558-4312-B239-36101E057B8B}"/>
            </c:ext>
          </c:extLst>
        </c:ser>
        <c:ser>
          <c:idx val="1"/>
          <c:order val="1"/>
          <c:tx>
            <c:strRef>
              <c:f>Sheet1!$C$1</c:f>
              <c:strCache>
                <c:ptCount val="1"/>
                <c:pt idx="0">
                  <c:v>Reeks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strRef>
              <c:f>Sheet1!$A$2:$A$5</c:f>
              <c:strCache>
                <c:ptCount val="4"/>
                <c:pt idx="0">
                  <c:v>Categorie 1</c:v>
                </c:pt>
                <c:pt idx="1">
                  <c:v>Categorie 2</c:v>
                </c:pt>
                <c:pt idx="2">
                  <c:v>Categorie 3</c:v>
                </c:pt>
                <c:pt idx="3">
                  <c:v>Categorie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558-4312-B239-36101E057B8B}"/>
            </c:ext>
          </c:extLst>
        </c:ser>
        <c:ser>
          <c:idx val="2"/>
          <c:order val="2"/>
          <c:tx>
            <c:strRef>
              <c:f>Sheet1!$D$1</c:f>
              <c:strCache>
                <c:ptCount val="1"/>
                <c:pt idx="0">
                  <c:v>Reeks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cat>
            <c:strRef>
              <c:f>Sheet1!$A$2:$A$5</c:f>
              <c:strCache>
                <c:ptCount val="4"/>
                <c:pt idx="0">
                  <c:v>Categorie 1</c:v>
                </c:pt>
                <c:pt idx="1">
                  <c:v>Categorie 2</c:v>
                </c:pt>
                <c:pt idx="2">
                  <c:v>Categorie 3</c:v>
                </c:pt>
                <c:pt idx="3">
                  <c:v>Categorie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558-4312-B239-36101E057B8B}"/>
            </c:ext>
          </c:extLst>
        </c:ser>
        <c:dLbls>
          <c:showLegendKey val="0"/>
          <c:showVal val="0"/>
          <c:showCatName val="0"/>
          <c:showSerName val="0"/>
          <c:showPercent val="0"/>
          <c:showBubbleSize val="0"/>
        </c:dLbls>
        <c:gapWidth val="150"/>
        <c:overlap val="100"/>
        <c:axId val="611351296"/>
        <c:axId val="601055720"/>
      </c:barChart>
      <c:catAx>
        <c:axId val="611351296"/>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lang="nl-NL" sz="1197" b="0" i="0" u="none" strike="noStrike" kern="1200" baseline="0" noProof="0">
                <a:solidFill>
                  <a:schemeClr val="tx2"/>
                </a:solidFill>
                <a:latin typeface="+mn-lt"/>
                <a:ea typeface="+mn-ea"/>
                <a:cs typeface="+mn-cs"/>
              </a:defRPr>
            </a:pPr>
            <a:endParaRPr lang="nl-NL"/>
          </a:p>
        </c:txPr>
        <c:crossAx val="601055720"/>
        <c:crosses val="autoZero"/>
        <c:auto val="1"/>
        <c:lblAlgn val="ctr"/>
        <c:lblOffset val="100"/>
        <c:noMultiLvlLbl val="0"/>
      </c:catAx>
      <c:valAx>
        <c:axId val="601055720"/>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nl-NL" sz="1197" b="0" i="0" u="none" strike="noStrike" kern="1200" baseline="0" noProof="0">
                <a:solidFill>
                  <a:schemeClr val="tx2"/>
                </a:solidFill>
                <a:latin typeface="+mn-lt"/>
                <a:ea typeface="+mn-ea"/>
                <a:cs typeface="+mn-cs"/>
              </a:defRPr>
            </a:pPr>
            <a:endParaRPr lang="nl-NL"/>
          </a:p>
        </c:txPr>
        <c:crossAx val="611351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nl-NL" sz="1197" b="0" i="0" u="none" strike="noStrike" kern="1200" baseline="0" noProof="0">
              <a:solidFill>
                <a:schemeClr val="tx2"/>
              </a:solidFill>
              <a:latin typeface="+mn-lt"/>
              <a:ea typeface="+mn-ea"/>
              <a:cs typeface="+mn-cs"/>
            </a:defRPr>
          </a:pPr>
          <a:endParaRPr lang="nl-NL"/>
        </a:p>
      </c:txPr>
    </c:legend>
    <c:plotVisOnly val="1"/>
    <c:dispBlanksAs val="gap"/>
    <c:showDLblsOverMax val="0"/>
  </c:chart>
  <c:spPr>
    <a:noFill/>
    <a:ln>
      <a:noFill/>
    </a:ln>
    <a:effectLst/>
  </c:spPr>
  <c:txPr>
    <a:bodyPr/>
    <a:lstStyle/>
    <a:p>
      <a:pPr>
        <a:defRPr lang="nl-NL" noProof="0"/>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83185A-2A53-4D8C-8F32-C845F2F70CBF}" type="doc">
      <dgm:prSet loTypeId="urn:microsoft.com/office/officeart/2005/8/layout/chevron2" loCatId="list" qsTypeId="urn:microsoft.com/office/officeart/2005/8/quickstyle/simple1" qsCatId="simple" csTypeId="urn:microsoft.com/office/officeart/2005/8/colors/accent0_1" csCatId="mainScheme" phldr="1"/>
      <dgm:spPr/>
      <dgm:t>
        <a:bodyPr rtlCol="0"/>
        <a:lstStyle/>
        <a:p>
          <a:pPr rtl="0"/>
          <a:endParaRPr lang="en-US"/>
        </a:p>
      </dgm:t>
    </dgm:pt>
    <dgm:pt modelId="{758CBA3A-9936-4C67-965C-A8DD3074879B}">
      <dgm:prSet phldrT="[Text]"/>
      <dgm:spPr/>
      <dgm:t>
        <a:bodyPr rtlCol="0"/>
        <a:lstStyle/>
        <a:p>
          <a:pPr rtl="0"/>
          <a:r>
            <a:rPr lang="nl-NL" noProof="0" dirty="0"/>
            <a:t>A</a:t>
          </a:r>
        </a:p>
      </dgm:t>
      <dgm:extLst>
        <a:ext uri="{E40237B7-FDA0-4F09-8148-C483321AD2D9}">
          <dgm14:cNvPr xmlns:dgm14="http://schemas.microsoft.com/office/drawing/2010/diagram" id="0" name="" title="Group A"/>
        </a:ext>
      </dgm:extLst>
    </dgm:pt>
    <dgm:pt modelId="{39812E31-9C15-4A6C-B8B9-78CE6FB555B1}" type="parTrans" cxnId="{F717B596-7122-4C3F-9238-14763508386B}">
      <dgm:prSet/>
      <dgm:spPr/>
      <dgm:t>
        <a:bodyPr rtlCol="0"/>
        <a:lstStyle/>
        <a:p>
          <a:pPr rtl="0"/>
          <a:endParaRPr lang="nl-NL" noProof="0" dirty="0"/>
        </a:p>
      </dgm:t>
    </dgm:pt>
    <dgm:pt modelId="{290E9CBE-1634-47AD-B973-508944073D35}" type="sibTrans" cxnId="{F717B596-7122-4C3F-9238-14763508386B}">
      <dgm:prSet/>
      <dgm:spPr/>
      <dgm:t>
        <a:bodyPr rtlCol="0"/>
        <a:lstStyle/>
        <a:p>
          <a:pPr rtl="0"/>
          <a:endParaRPr lang="nl-NL" noProof="0" dirty="0"/>
        </a:p>
      </dgm:t>
    </dgm:pt>
    <dgm:pt modelId="{E90264E4-81CE-47E1-80E3-2624D8E5DFEE}">
      <dgm:prSet phldrT="[Text]"/>
      <dgm:spPr/>
      <dgm:t>
        <a:bodyPr rtlCol="0"/>
        <a:lstStyle/>
        <a:p>
          <a:pPr rtl="0"/>
          <a:r>
            <a:rPr lang="nl-NL" noProof="0" dirty="0"/>
            <a:t>Taak 1</a:t>
          </a:r>
        </a:p>
      </dgm:t>
      <dgm:extLst>
        <a:ext uri="{E40237B7-FDA0-4F09-8148-C483321AD2D9}">
          <dgm14:cNvPr xmlns:dgm14="http://schemas.microsoft.com/office/drawing/2010/diagram" id="0" name="" title="Task 1 and task 2 under group A"/>
        </a:ext>
      </dgm:extLst>
    </dgm:pt>
    <dgm:pt modelId="{79881485-DDC4-4A70-AA7E-393B9FD5747B}" type="parTrans" cxnId="{F3B89C52-602F-49F7-B10E-F3B64BCDF706}">
      <dgm:prSet/>
      <dgm:spPr/>
      <dgm:t>
        <a:bodyPr rtlCol="0"/>
        <a:lstStyle/>
        <a:p>
          <a:pPr rtl="0"/>
          <a:endParaRPr lang="nl-NL" noProof="0" dirty="0"/>
        </a:p>
      </dgm:t>
    </dgm:pt>
    <dgm:pt modelId="{F41EE2E3-AB57-4E33-8FAD-2DCFFB467FDC}" type="sibTrans" cxnId="{F3B89C52-602F-49F7-B10E-F3B64BCDF706}">
      <dgm:prSet/>
      <dgm:spPr/>
      <dgm:t>
        <a:bodyPr rtlCol="0"/>
        <a:lstStyle/>
        <a:p>
          <a:pPr rtl="0"/>
          <a:endParaRPr lang="nl-NL" noProof="0" dirty="0"/>
        </a:p>
      </dgm:t>
    </dgm:pt>
    <dgm:pt modelId="{B8D53E29-122A-46E1-B481-B57598D97444}">
      <dgm:prSet phldrT="[Text]"/>
      <dgm:spPr/>
      <dgm:t>
        <a:bodyPr rtlCol="0"/>
        <a:lstStyle/>
        <a:p>
          <a:pPr rtl="0"/>
          <a:r>
            <a:rPr lang="nl-NL" noProof="0" dirty="0"/>
            <a:t>Taak 2</a:t>
          </a:r>
        </a:p>
      </dgm:t>
    </dgm:pt>
    <dgm:pt modelId="{EF8E1F9D-EFFE-4283-A7B6-A44D3292ACA4}" type="parTrans" cxnId="{C5FFCAE6-64D2-4A77-B85B-A376B2EE8E4F}">
      <dgm:prSet/>
      <dgm:spPr/>
      <dgm:t>
        <a:bodyPr rtlCol="0"/>
        <a:lstStyle/>
        <a:p>
          <a:pPr rtl="0"/>
          <a:endParaRPr lang="nl-NL" noProof="0" dirty="0"/>
        </a:p>
      </dgm:t>
    </dgm:pt>
    <dgm:pt modelId="{99B04B81-08CA-46AC-951C-217069AEF451}" type="sibTrans" cxnId="{C5FFCAE6-64D2-4A77-B85B-A376B2EE8E4F}">
      <dgm:prSet/>
      <dgm:spPr/>
      <dgm:t>
        <a:bodyPr rtlCol="0"/>
        <a:lstStyle/>
        <a:p>
          <a:pPr rtl="0"/>
          <a:endParaRPr lang="nl-NL" noProof="0" dirty="0"/>
        </a:p>
      </dgm:t>
    </dgm:pt>
    <dgm:pt modelId="{15031D9C-993C-4715-A26F-56D8831933EB}">
      <dgm:prSet phldrT="[Text]"/>
      <dgm:spPr/>
      <dgm:t>
        <a:bodyPr rtlCol="0"/>
        <a:lstStyle/>
        <a:p>
          <a:pPr rtl="0"/>
          <a:r>
            <a:rPr lang="nl-NL" noProof="0" dirty="0"/>
            <a:t>B</a:t>
          </a:r>
        </a:p>
      </dgm:t>
      <dgm:extLst>
        <a:ext uri="{E40237B7-FDA0-4F09-8148-C483321AD2D9}">
          <dgm14:cNvPr xmlns:dgm14="http://schemas.microsoft.com/office/drawing/2010/diagram" id="0" name="" title="Group B"/>
        </a:ext>
      </dgm:extLst>
    </dgm:pt>
    <dgm:pt modelId="{77530735-8AD3-469C-AEC2-B5B17A08AF65}" type="parTrans" cxnId="{C8C2ADA0-316E-46E3-A4D5-49BD4A9A4B0B}">
      <dgm:prSet/>
      <dgm:spPr/>
      <dgm:t>
        <a:bodyPr rtlCol="0"/>
        <a:lstStyle/>
        <a:p>
          <a:pPr rtl="0"/>
          <a:endParaRPr lang="nl-NL" noProof="0" dirty="0"/>
        </a:p>
      </dgm:t>
    </dgm:pt>
    <dgm:pt modelId="{FB1D36D5-798A-40AA-91C3-3F3E5AF1A86F}" type="sibTrans" cxnId="{C8C2ADA0-316E-46E3-A4D5-49BD4A9A4B0B}">
      <dgm:prSet/>
      <dgm:spPr/>
      <dgm:t>
        <a:bodyPr rtlCol="0"/>
        <a:lstStyle/>
        <a:p>
          <a:pPr rtl="0"/>
          <a:endParaRPr lang="nl-NL" noProof="0" dirty="0"/>
        </a:p>
      </dgm:t>
    </dgm:pt>
    <dgm:pt modelId="{07B93839-AE15-473C-B47B-27FA5DBEE4E9}">
      <dgm:prSet phldrT="[Text]"/>
      <dgm:spPr/>
      <dgm:t>
        <a:bodyPr rtlCol="0"/>
        <a:lstStyle/>
        <a:p>
          <a:pPr rtl="0"/>
          <a:r>
            <a:rPr lang="nl-NL" noProof="0" dirty="0"/>
            <a:t>Taak 1</a:t>
          </a:r>
        </a:p>
      </dgm:t>
      <dgm:extLst>
        <a:ext uri="{E40237B7-FDA0-4F09-8148-C483321AD2D9}">
          <dgm14:cNvPr xmlns:dgm14="http://schemas.microsoft.com/office/drawing/2010/diagram" id="0" name="" title="Task 1 and task 2 under group B"/>
        </a:ext>
      </dgm:extLst>
    </dgm:pt>
    <dgm:pt modelId="{2BEFC288-C4D1-45AF-B679-7A41333941DE}" type="parTrans" cxnId="{4D38D698-DC6D-4926-9520-43A255B536D4}">
      <dgm:prSet/>
      <dgm:spPr/>
      <dgm:t>
        <a:bodyPr rtlCol="0"/>
        <a:lstStyle/>
        <a:p>
          <a:pPr rtl="0"/>
          <a:endParaRPr lang="nl-NL" noProof="0" dirty="0"/>
        </a:p>
      </dgm:t>
    </dgm:pt>
    <dgm:pt modelId="{0468DBFC-CB2D-4B3A-AAE7-09352D12344E}" type="sibTrans" cxnId="{4D38D698-DC6D-4926-9520-43A255B536D4}">
      <dgm:prSet/>
      <dgm:spPr/>
      <dgm:t>
        <a:bodyPr rtlCol="0"/>
        <a:lstStyle/>
        <a:p>
          <a:pPr rtl="0"/>
          <a:endParaRPr lang="nl-NL" noProof="0" dirty="0"/>
        </a:p>
      </dgm:t>
    </dgm:pt>
    <dgm:pt modelId="{23C50191-A44D-4110-97C1-1DC6F9FD79CA}">
      <dgm:prSet phldrT="[Text]"/>
      <dgm:spPr/>
      <dgm:t>
        <a:bodyPr rtlCol="0"/>
        <a:lstStyle/>
        <a:p>
          <a:pPr rtl="0"/>
          <a:r>
            <a:rPr lang="nl-NL" noProof="0" dirty="0"/>
            <a:t>Taak 2</a:t>
          </a:r>
        </a:p>
      </dgm:t>
    </dgm:pt>
    <dgm:pt modelId="{E183CF6D-105A-4EAB-A780-A97B120C1182}" type="parTrans" cxnId="{A71F00B0-D098-4236-AD79-95FC48F754F5}">
      <dgm:prSet/>
      <dgm:spPr/>
      <dgm:t>
        <a:bodyPr rtlCol="0"/>
        <a:lstStyle/>
        <a:p>
          <a:pPr rtl="0"/>
          <a:endParaRPr lang="nl-NL" noProof="0" dirty="0"/>
        </a:p>
      </dgm:t>
    </dgm:pt>
    <dgm:pt modelId="{8625F877-DCE4-4E39-929E-7FA0A761B660}" type="sibTrans" cxnId="{A71F00B0-D098-4236-AD79-95FC48F754F5}">
      <dgm:prSet/>
      <dgm:spPr/>
      <dgm:t>
        <a:bodyPr rtlCol="0"/>
        <a:lstStyle/>
        <a:p>
          <a:pPr rtl="0"/>
          <a:endParaRPr lang="nl-NL" noProof="0" dirty="0"/>
        </a:p>
      </dgm:t>
    </dgm:pt>
    <dgm:pt modelId="{2936D842-720E-4365-AD39-F6EAEC441633}">
      <dgm:prSet phldrT="[Text]"/>
      <dgm:spPr/>
      <dgm:t>
        <a:bodyPr rtlCol="0"/>
        <a:lstStyle/>
        <a:p>
          <a:pPr rtl="0"/>
          <a:r>
            <a:rPr lang="nl-NL" noProof="0" dirty="0"/>
            <a:t>C</a:t>
          </a:r>
        </a:p>
      </dgm:t>
      <dgm:extLst>
        <a:ext uri="{E40237B7-FDA0-4F09-8148-C483321AD2D9}">
          <dgm14:cNvPr xmlns:dgm14="http://schemas.microsoft.com/office/drawing/2010/diagram" id="0" name="" title="Group C"/>
        </a:ext>
      </dgm:extLst>
    </dgm:pt>
    <dgm:pt modelId="{13139645-28B0-41D9-8ED9-DA67D736E51B}" type="parTrans" cxnId="{3A8ECB28-E23B-45B6-8C84-8AF5114507DE}">
      <dgm:prSet/>
      <dgm:spPr/>
      <dgm:t>
        <a:bodyPr rtlCol="0"/>
        <a:lstStyle/>
        <a:p>
          <a:pPr rtl="0"/>
          <a:endParaRPr lang="nl-NL" noProof="0" dirty="0"/>
        </a:p>
      </dgm:t>
    </dgm:pt>
    <dgm:pt modelId="{96C19FF6-672B-4588-9D93-2A932D4ACF8D}" type="sibTrans" cxnId="{3A8ECB28-E23B-45B6-8C84-8AF5114507DE}">
      <dgm:prSet/>
      <dgm:spPr/>
      <dgm:t>
        <a:bodyPr rtlCol="0"/>
        <a:lstStyle/>
        <a:p>
          <a:pPr rtl="0"/>
          <a:endParaRPr lang="nl-NL" noProof="0" dirty="0"/>
        </a:p>
      </dgm:t>
    </dgm:pt>
    <dgm:pt modelId="{A05E8D05-15E6-4BEC-B725-D745A48258D3}">
      <dgm:prSet phldrT="[Text]"/>
      <dgm:spPr/>
      <dgm:t>
        <a:bodyPr rtlCol="0"/>
        <a:lstStyle/>
        <a:p>
          <a:pPr rtl="0"/>
          <a:r>
            <a:rPr lang="nl-NL" noProof="0" dirty="0"/>
            <a:t>Taak 1</a:t>
          </a:r>
        </a:p>
      </dgm:t>
      <dgm:extLst>
        <a:ext uri="{E40237B7-FDA0-4F09-8148-C483321AD2D9}">
          <dgm14:cNvPr xmlns:dgm14="http://schemas.microsoft.com/office/drawing/2010/diagram" id="0" name="" title="Task 1 and task 2 under group C"/>
        </a:ext>
      </dgm:extLst>
    </dgm:pt>
    <dgm:pt modelId="{29C49A6E-36B2-41D1-83D5-6B58713D5DAF}" type="parTrans" cxnId="{EFE22C42-C667-4B7A-8208-6758BAEC1445}">
      <dgm:prSet/>
      <dgm:spPr/>
      <dgm:t>
        <a:bodyPr rtlCol="0"/>
        <a:lstStyle/>
        <a:p>
          <a:pPr rtl="0"/>
          <a:endParaRPr lang="nl-NL" noProof="0" dirty="0"/>
        </a:p>
      </dgm:t>
    </dgm:pt>
    <dgm:pt modelId="{EA09E308-F440-47C6-8C86-B63BABC170D9}" type="sibTrans" cxnId="{EFE22C42-C667-4B7A-8208-6758BAEC1445}">
      <dgm:prSet/>
      <dgm:spPr/>
      <dgm:t>
        <a:bodyPr rtlCol="0"/>
        <a:lstStyle/>
        <a:p>
          <a:pPr rtl="0"/>
          <a:endParaRPr lang="nl-NL" noProof="0" dirty="0"/>
        </a:p>
      </dgm:t>
    </dgm:pt>
    <dgm:pt modelId="{501543CC-DA58-457B-906B-32038F856438}">
      <dgm:prSet phldrT="[Text]"/>
      <dgm:spPr/>
      <dgm:t>
        <a:bodyPr rtlCol="0"/>
        <a:lstStyle/>
        <a:p>
          <a:pPr rtl="0"/>
          <a:r>
            <a:rPr lang="nl-NL" noProof="0" dirty="0"/>
            <a:t>Taak 2</a:t>
          </a:r>
        </a:p>
      </dgm:t>
    </dgm:pt>
    <dgm:pt modelId="{5E67377B-1C69-4BC4-AA80-867A0F76CC63}" type="parTrans" cxnId="{828862EB-D32C-4FA8-A0B8-53A1BB9A1CA8}">
      <dgm:prSet/>
      <dgm:spPr/>
      <dgm:t>
        <a:bodyPr rtlCol="0"/>
        <a:lstStyle/>
        <a:p>
          <a:pPr rtl="0"/>
          <a:endParaRPr lang="nl-NL" noProof="0" dirty="0"/>
        </a:p>
      </dgm:t>
    </dgm:pt>
    <dgm:pt modelId="{C9786BDC-DE69-4580-9357-6DFCD292EB5B}" type="sibTrans" cxnId="{828862EB-D32C-4FA8-A0B8-53A1BB9A1CA8}">
      <dgm:prSet/>
      <dgm:spPr/>
      <dgm:t>
        <a:bodyPr rtlCol="0"/>
        <a:lstStyle/>
        <a:p>
          <a:pPr rtl="0"/>
          <a:endParaRPr lang="nl-NL" noProof="0" dirty="0"/>
        </a:p>
      </dgm:t>
    </dgm:pt>
    <dgm:pt modelId="{E80E23AD-ECAE-46D2-92A5-71CA9074EED7}" type="pres">
      <dgm:prSet presAssocID="{3183185A-2A53-4D8C-8F32-C845F2F70CBF}" presName="linearFlow" presStyleCnt="0">
        <dgm:presLayoutVars>
          <dgm:dir/>
          <dgm:animLvl val="lvl"/>
          <dgm:resizeHandles val="exact"/>
        </dgm:presLayoutVars>
      </dgm:prSet>
      <dgm:spPr/>
    </dgm:pt>
    <dgm:pt modelId="{63DDCCD6-3F31-4095-8E42-5BBFC31B83BE}" type="pres">
      <dgm:prSet presAssocID="{758CBA3A-9936-4C67-965C-A8DD3074879B}" presName="composite" presStyleCnt="0"/>
      <dgm:spPr/>
    </dgm:pt>
    <dgm:pt modelId="{C0AF5CB7-6C4F-49BC-8738-E4DE0AC00B72}" type="pres">
      <dgm:prSet presAssocID="{758CBA3A-9936-4C67-965C-A8DD3074879B}" presName="parentText" presStyleLbl="alignNode1" presStyleIdx="0" presStyleCnt="3">
        <dgm:presLayoutVars>
          <dgm:chMax val="1"/>
          <dgm:bulletEnabled val="1"/>
        </dgm:presLayoutVars>
      </dgm:prSet>
      <dgm:spPr/>
    </dgm:pt>
    <dgm:pt modelId="{0E09DE89-66C0-478D-8170-8F0BC920F1EB}" type="pres">
      <dgm:prSet presAssocID="{758CBA3A-9936-4C67-965C-A8DD3074879B}" presName="descendantText" presStyleLbl="alignAcc1" presStyleIdx="0" presStyleCnt="3">
        <dgm:presLayoutVars>
          <dgm:bulletEnabled val="1"/>
        </dgm:presLayoutVars>
      </dgm:prSet>
      <dgm:spPr/>
    </dgm:pt>
    <dgm:pt modelId="{52E78D13-8FB5-4AEC-B5C0-881B683FCF22}" type="pres">
      <dgm:prSet presAssocID="{290E9CBE-1634-47AD-B973-508944073D35}" presName="sp" presStyleCnt="0"/>
      <dgm:spPr/>
    </dgm:pt>
    <dgm:pt modelId="{E529DD28-A6C8-4185-BA28-3A73741EACF4}" type="pres">
      <dgm:prSet presAssocID="{15031D9C-993C-4715-A26F-56D8831933EB}" presName="composite" presStyleCnt="0"/>
      <dgm:spPr/>
    </dgm:pt>
    <dgm:pt modelId="{29EA1718-F619-46D8-B505-CF1DDA71B8BF}" type="pres">
      <dgm:prSet presAssocID="{15031D9C-993C-4715-A26F-56D8831933EB}" presName="parentText" presStyleLbl="alignNode1" presStyleIdx="1" presStyleCnt="3">
        <dgm:presLayoutVars>
          <dgm:chMax val="1"/>
          <dgm:bulletEnabled val="1"/>
        </dgm:presLayoutVars>
      </dgm:prSet>
      <dgm:spPr/>
    </dgm:pt>
    <dgm:pt modelId="{C96267EA-EF01-411B-8D37-95F44BBB68D3}" type="pres">
      <dgm:prSet presAssocID="{15031D9C-993C-4715-A26F-56D8831933EB}" presName="descendantText" presStyleLbl="alignAcc1" presStyleIdx="1" presStyleCnt="3">
        <dgm:presLayoutVars>
          <dgm:bulletEnabled val="1"/>
        </dgm:presLayoutVars>
      </dgm:prSet>
      <dgm:spPr/>
    </dgm:pt>
    <dgm:pt modelId="{4CCED8E1-297A-4834-9FC1-39D8E59A67B1}" type="pres">
      <dgm:prSet presAssocID="{FB1D36D5-798A-40AA-91C3-3F3E5AF1A86F}" presName="sp" presStyleCnt="0"/>
      <dgm:spPr/>
    </dgm:pt>
    <dgm:pt modelId="{95036E43-6C97-4BF5-8CB3-7871077B6900}" type="pres">
      <dgm:prSet presAssocID="{2936D842-720E-4365-AD39-F6EAEC441633}" presName="composite" presStyleCnt="0"/>
      <dgm:spPr/>
    </dgm:pt>
    <dgm:pt modelId="{E7C44091-B50A-4CB0-98F0-E70A01DD36F4}" type="pres">
      <dgm:prSet presAssocID="{2936D842-720E-4365-AD39-F6EAEC441633}" presName="parentText" presStyleLbl="alignNode1" presStyleIdx="2" presStyleCnt="3">
        <dgm:presLayoutVars>
          <dgm:chMax val="1"/>
          <dgm:bulletEnabled val="1"/>
        </dgm:presLayoutVars>
      </dgm:prSet>
      <dgm:spPr/>
    </dgm:pt>
    <dgm:pt modelId="{68EF0610-07B4-40C7-AD99-F2285099C2E4}" type="pres">
      <dgm:prSet presAssocID="{2936D842-720E-4365-AD39-F6EAEC441633}" presName="descendantText" presStyleLbl="alignAcc1" presStyleIdx="2" presStyleCnt="3">
        <dgm:presLayoutVars>
          <dgm:bulletEnabled val="1"/>
        </dgm:presLayoutVars>
      </dgm:prSet>
      <dgm:spPr/>
    </dgm:pt>
  </dgm:ptLst>
  <dgm:cxnLst>
    <dgm:cxn modelId="{71B43602-5819-468F-A340-DA5A96BA033E}" type="presOf" srcId="{758CBA3A-9936-4C67-965C-A8DD3074879B}" destId="{C0AF5CB7-6C4F-49BC-8738-E4DE0AC00B72}" srcOrd="0" destOrd="0" presId="urn:microsoft.com/office/officeart/2005/8/layout/chevron2"/>
    <dgm:cxn modelId="{4684350B-06FE-48D5-B3C1-163A56F1155A}" type="presOf" srcId="{07B93839-AE15-473C-B47B-27FA5DBEE4E9}" destId="{C96267EA-EF01-411B-8D37-95F44BBB68D3}" srcOrd="0" destOrd="0" presId="urn:microsoft.com/office/officeart/2005/8/layout/chevron2"/>
    <dgm:cxn modelId="{2AAAB321-6446-48E6-A15F-5701A9441C34}" type="presOf" srcId="{501543CC-DA58-457B-906B-32038F856438}" destId="{68EF0610-07B4-40C7-AD99-F2285099C2E4}" srcOrd="0" destOrd="1" presId="urn:microsoft.com/office/officeart/2005/8/layout/chevron2"/>
    <dgm:cxn modelId="{B16F9628-8397-4FE5-BC4D-5FC1A248AC83}" type="presOf" srcId="{15031D9C-993C-4715-A26F-56D8831933EB}" destId="{29EA1718-F619-46D8-B505-CF1DDA71B8BF}" srcOrd="0" destOrd="0" presId="urn:microsoft.com/office/officeart/2005/8/layout/chevron2"/>
    <dgm:cxn modelId="{3A8ECB28-E23B-45B6-8C84-8AF5114507DE}" srcId="{3183185A-2A53-4D8C-8F32-C845F2F70CBF}" destId="{2936D842-720E-4365-AD39-F6EAEC441633}" srcOrd="2" destOrd="0" parTransId="{13139645-28B0-41D9-8ED9-DA67D736E51B}" sibTransId="{96C19FF6-672B-4588-9D93-2A932D4ACF8D}"/>
    <dgm:cxn modelId="{CC2F2B2A-04B7-4809-A4A4-4104809974E6}" type="presOf" srcId="{A05E8D05-15E6-4BEC-B725-D745A48258D3}" destId="{68EF0610-07B4-40C7-AD99-F2285099C2E4}" srcOrd="0" destOrd="0" presId="urn:microsoft.com/office/officeart/2005/8/layout/chevron2"/>
    <dgm:cxn modelId="{EFE22C42-C667-4B7A-8208-6758BAEC1445}" srcId="{2936D842-720E-4365-AD39-F6EAEC441633}" destId="{A05E8D05-15E6-4BEC-B725-D745A48258D3}" srcOrd="0" destOrd="0" parTransId="{29C49A6E-36B2-41D1-83D5-6B58713D5DAF}" sibTransId="{EA09E308-F440-47C6-8C86-B63BABC170D9}"/>
    <dgm:cxn modelId="{46D65943-0A7C-46F6-A9D3-BDC8883577AD}" type="presOf" srcId="{23C50191-A44D-4110-97C1-1DC6F9FD79CA}" destId="{C96267EA-EF01-411B-8D37-95F44BBB68D3}" srcOrd="0" destOrd="1" presId="urn:microsoft.com/office/officeart/2005/8/layout/chevron2"/>
    <dgm:cxn modelId="{B3B75767-F5F8-4491-90D5-5742EB2BC878}" type="presOf" srcId="{E90264E4-81CE-47E1-80E3-2624D8E5DFEE}" destId="{0E09DE89-66C0-478D-8170-8F0BC920F1EB}" srcOrd="0" destOrd="0" presId="urn:microsoft.com/office/officeart/2005/8/layout/chevron2"/>
    <dgm:cxn modelId="{CCB2FC69-48E6-4186-BB69-434FE6081740}" type="presOf" srcId="{B8D53E29-122A-46E1-B481-B57598D97444}" destId="{0E09DE89-66C0-478D-8170-8F0BC920F1EB}" srcOrd="0" destOrd="1" presId="urn:microsoft.com/office/officeart/2005/8/layout/chevron2"/>
    <dgm:cxn modelId="{F3B89C52-602F-49F7-B10E-F3B64BCDF706}" srcId="{758CBA3A-9936-4C67-965C-A8DD3074879B}" destId="{E90264E4-81CE-47E1-80E3-2624D8E5DFEE}" srcOrd="0" destOrd="0" parTransId="{79881485-DDC4-4A70-AA7E-393B9FD5747B}" sibTransId="{F41EE2E3-AB57-4E33-8FAD-2DCFFB467FDC}"/>
    <dgm:cxn modelId="{4333FB74-FEDF-4697-9A39-612F6D8B9AB6}" type="presOf" srcId="{2936D842-720E-4365-AD39-F6EAEC441633}" destId="{E7C44091-B50A-4CB0-98F0-E70A01DD36F4}" srcOrd="0" destOrd="0" presId="urn:microsoft.com/office/officeart/2005/8/layout/chevron2"/>
    <dgm:cxn modelId="{5F92077A-D266-43D8-B1E4-282FB69A0EF5}" type="presOf" srcId="{3183185A-2A53-4D8C-8F32-C845F2F70CBF}" destId="{E80E23AD-ECAE-46D2-92A5-71CA9074EED7}" srcOrd="0" destOrd="0" presId="urn:microsoft.com/office/officeart/2005/8/layout/chevron2"/>
    <dgm:cxn modelId="{F717B596-7122-4C3F-9238-14763508386B}" srcId="{3183185A-2A53-4D8C-8F32-C845F2F70CBF}" destId="{758CBA3A-9936-4C67-965C-A8DD3074879B}" srcOrd="0" destOrd="0" parTransId="{39812E31-9C15-4A6C-B8B9-78CE6FB555B1}" sibTransId="{290E9CBE-1634-47AD-B973-508944073D35}"/>
    <dgm:cxn modelId="{4D38D698-DC6D-4926-9520-43A255B536D4}" srcId="{15031D9C-993C-4715-A26F-56D8831933EB}" destId="{07B93839-AE15-473C-B47B-27FA5DBEE4E9}" srcOrd="0" destOrd="0" parTransId="{2BEFC288-C4D1-45AF-B679-7A41333941DE}" sibTransId="{0468DBFC-CB2D-4B3A-AAE7-09352D12344E}"/>
    <dgm:cxn modelId="{C8C2ADA0-316E-46E3-A4D5-49BD4A9A4B0B}" srcId="{3183185A-2A53-4D8C-8F32-C845F2F70CBF}" destId="{15031D9C-993C-4715-A26F-56D8831933EB}" srcOrd="1" destOrd="0" parTransId="{77530735-8AD3-469C-AEC2-B5B17A08AF65}" sibTransId="{FB1D36D5-798A-40AA-91C3-3F3E5AF1A86F}"/>
    <dgm:cxn modelId="{A71F00B0-D098-4236-AD79-95FC48F754F5}" srcId="{15031D9C-993C-4715-A26F-56D8831933EB}" destId="{23C50191-A44D-4110-97C1-1DC6F9FD79CA}" srcOrd="1" destOrd="0" parTransId="{E183CF6D-105A-4EAB-A780-A97B120C1182}" sibTransId="{8625F877-DCE4-4E39-929E-7FA0A761B660}"/>
    <dgm:cxn modelId="{C5FFCAE6-64D2-4A77-B85B-A376B2EE8E4F}" srcId="{758CBA3A-9936-4C67-965C-A8DD3074879B}" destId="{B8D53E29-122A-46E1-B481-B57598D97444}" srcOrd="1" destOrd="0" parTransId="{EF8E1F9D-EFFE-4283-A7B6-A44D3292ACA4}" sibTransId="{99B04B81-08CA-46AC-951C-217069AEF451}"/>
    <dgm:cxn modelId="{828862EB-D32C-4FA8-A0B8-53A1BB9A1CA8}" srcId="{2936D842-720E-4365-AD39-F6EAEC441633}" destId="{501543CC-DA58-457B-906B-32038F856438}" srcOrd="1" destOrd="0" parTransId="{5E67377B-1C69-4BC4-AA80-867A0F76CC63}" sibTransId="{C9786BDC-DE69-4580-9357-6DFCD292EB5B}"/>
    <dgm:cxn modelId="{135E7873-A46E-4154-8EE3-52AAA60564FD}" type="presParOf" srcId="{E80E23AD-ECAE-46D2-92A5-71CA9074EED7}" destId="{63DDCCD6-3F31-4095-8E42-5BBFC31B83BE}" srcOrd="0" destOrd="0" presId="urn:microsoft.com/office/officeart/2005/8/layout/chevron2"/>
    <dgm:cxn modelId="{A9FAD751-EA16-40A5-97AE-3F69AE5C1837}" type="presParOf" srcId="{63DDCCD6-3F31-4095-8E42-5BBFC31B83BE}" destId="{C0AF5CB7-6C4F-49BC-8738-E4DE0AC00B72}" srcOrd="0" destOrd="0" presId="urn:microsoft.com/office/officeart/2005/8/layout/chevron2"/>
    <dgm:cxn modelId="{D4F1CFD9-FAA1-4448-ABAA-E3FEFCB6CAF1}" type="presParOf" srcId="{63DDCCD6-3F31-4095-8E42-5BBFC31B83BE}" destId="{0E09DE89-66C0-478D-8170-8F0BC920F1EB}" srcOrd="1" destOrd="0" presId="urn:microsoft.com/office/officeart/2005/8/layout/chevron2"/>
    <dgm:cxn modelId="{2E2E534E-4D39-4D42-98E3-8E839879F75B}" type="presParOf" srcId="{E80E23AD-ECAE-46D2-92A5-71CA9074EED7}" destId="{52E78D13-8FB5-4AEC-B5C0-881B683FCF22}" srcOrd="1" destOrd="0" presId="urn:microsoft.com/office/officeart/2005/8/layout/chevron2"/>
    <dgm:cxn modelId="{E68FD358-61E9-4B14-947B-E013AD32E758}" type="presParOf" srcId="{E80E23AD-ECAE-46D2-92A5-71CA9074EED7}" destId="{E529DD28-A6C8-4185-BA28-3A73741EACF4}" srcOrd="2" destOrd="0" presId="urn:microsoft.com/office/officeart/2005/8/layout/chevron2"/>
    <dgm:cxn modelId="{ADDEDC8D-E08F-431C-8144-0F1630B4A0CB}" type="presParOf" srcId="{E529DD28-A6C8-4185-BA28-3A73741EACF4}" destId="{29EA1718-F619-46D8-B505-CF1DDA71B8BF}" srcOrd="0" destOrd="0" presId="urn:microsoft.com/office/officeart/2005/8/layout/chevron2"/>
    <dgm:cxn modelId="{D8DF5C2A-E654-4638-8D6A-DD69C6F02065}" type="presParOf" srcId="{E529DD28-A6C8-4185-BA28-3A73741EACF4}" destId="{C96267EA-EF01-411B-8D37-95F44BBB68D3}" srcOrd="1" destOrd="0" presId="urn:microsoft.com/office/officeart/2005/8/layout/chevron2"/>
    <dgm:cxn modelId="{8CA69AEF-3F6A-4CF3-AA93-E24960786D06}" type="presParOf" srcId="{E80E23AD-ECAE-46D2-92A5-71CA9074EED7}" destId="{4CCED8E1-297A-4834-9FC1-39D8E59A67B1}" srcOrd="3" destOrd="0" presId="urn:microsoft.com/office/officeart/2005/8/layout/chevron2"/>
    <dgm:cxn modelId="{23553970-4502-4F21-A038-1A6EF7082C03}" type="presParOf" srcId="{E80E23AD-ECAE-46D2-92A5-71CA9074EED7}" destId="{95036E43-6C97-4BF5-8CB3-7871077B6900}" srcOrd="4" destOrd="0" presId="urn:microsoft.com/office/officeart/2005/8/layout/chevron2"/>
    <dgm:cxn modelId="{2BCE6584-740F-4DE0-9BB4-2B4E6DC85A9E}" type="presParOf" srcId="{95036E43-6C97-4BF5-8CB3-7871077B6900}" destId="{E7C44091-B50A-4CB0-98F0-E70A01DD36F4}" srcOrd="0" destOrd="0" presId="urn:microsoft.com/office/officeart/2005/8/layout/chevron2"/>
    <dgm:cxn modelId="{EEBB7F6E-84DC-4C03-95AA-EA05A012B25A}" type="presParOf" srcId="{95036E43-6C97-4BF5-8CB3-7871077B6900}" destId="{68EF0610-07B4-40C7-AD99-F2285099C2E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F5CB7-6C4F-49BC-8738-E4DE0AC00B72}">
      <dsp:nvSpPr>
        <dsp:cNvPr id="0" name=""/>
        <dsp:cNvSpPr/>
      </dsp:nvSpPr>
      <dsp:spPr>
        <a:xfrm rot="5400000">
          <a:off x="-247798" y="249366"/>
          <a:ext cx="1651992" cy="1156394"/>
        </a:xfrm>
        <a:prstGeom prst="chevr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rtlCol="0" anchor="ctr" anchorCtr="0">
          <a:noAutofit/>
        </a:bodyPr>
        <a:lstStyle/>
        <a:p>
          <a:pPr marL="0" lvl="0" indent="0" algn="ctr" defTabSz="1333500" rtl="0">
            <a:lnSpc>
              <a:spcPct val="90000"/>
            </a:lnSpc>
            <a:spcBef>
              <a:spcPct val="0"/>
            </a:spcBef>
            <a:spcAft>
              <a:spcPct val="35000"/>
            </a:spcAft>
            <a:buNone/>
          </a:pPr>
          <a:r>
            <a:rPr lang="nl-NL" sz="3000" kern="1200" noProof="0" dirty="0"/>
            <a:t>A</a:t>
          </a:r>
        </a:p>
      </dsp:txBody>
      <dsp:txXfrm rot="-5400000">
        <a:off x="1" y="579764"/>
        <a:ext cx="1156394" cy="495598"/>
      </dsp:txXfrm>
    </dsp:sp>
    <dsp:sp modelId="{0E09DE89-66C0-478D-8170-8F0BC920F1EB}">
      <dsp:nvSpPr>
        <dsp:cNvPr id="0" name=""/>
        <dsp:cNvSpPr/>
      </dsp:nvSpPr>
      <dsp:spPr>
        <a:xfrm rot="5400000">
          <a:off x="2448743" y="-1290781"/>
          <a:ext cx="1073794" cy="3658493"/>
        </a:xfrm>
        <a:prstGeom prst="round2Same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rtlCol="0" anchor="ctr" anchorCtr="0">
          <a:noAutofit/>
        </a:bodyPr>
        <a:lstStyle/>
        <a:p>
          <a:pPr marL="285750" lvl="1" indent="-285750" algn="l" defTabSz="1244600" rtl="0">
            <a:lnSpc>
              <a:spcPct val="90000"/>
            </a:lnSpc>
            <a:spcBef>
              <a:spcPct val="0"/>
            </a:spcBef>
            <a:spcAft>
              <a:spcPct val="15000"/>
            </a:spcAft>
            <a:buChar char="•"/>
          </a:pPr>
          <a:r>
            <a:rPr lang="nl-NL" sz="2800" kern="1200" noProof="0" dirty="0"/>
            <a:t>Taak 1</a:t>
          </a:r>
        </a:p>
        <a:p>
          <a:pPr marL="285750" lvl="1" indent="-285750" algn="l" defTabSz="1244600" rtl="0">
            <a:lnSpc>
              <a:spcPct val="90000"/>
            </a:lnSpc>
            <a:spcBef>
              <a:spcPct val="0"/>
            </a:spcBef>
            <a:spcAft>
              <a:spcPct val="15000"/>
            </a:spcAft>
            <a:buChar char="•"/>
          </a:pPr>
          <a:r>
            <a:rPr lang="nl-NL" sz="2800" kern="1200" noProof="0" dirty="0"/>
            <a:t>Taak 2</a:t>
          </a:r>
        </a:p>
      </dsp:txBody>
      <dsp:txXfrm rot="-5400000">
        <a:off x="1156394" y="53986"/>
        <a:ext cx="3606075" cy="968958"/>
      </dsp:txXfrm>
    </dsp:sp>
    <dsp:sp modelId="{29EA1718-F619-46D8-B505-CF1DDA71B8BF}">
      <dsp:nvSpPr>
        <dsp:cNvPr id="0" name=""/>
        <dsp:cNvSpPr/>
      </dsp:nvSpPr>
      <dsp:spPr>
        <a:xfrm rot="5400000">
          <a:off x="-247798" y="1707802"/>
          <a:ext cx="1651992" cy="1156394"/>
        </a:xfrm>
        <a:prstGeom prst="chevr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rtlCol="0" anchor="ctr" anchorCtr="0">
          <a:noAutofit/>
        </a:bodyPr>
        <a:lstStyle/>
        <a:p>
          <a:pPr marL="0" lvl="0" indent="0" algn="ctr" defTabSz="1333500" rtl="0">
            <a:lnSpc>
              <a:spcPct val="90000"/>
            </a:lnSpc>
            <a:spcBef>
              <a:spcPct val="0"/>
            </a:spcBef>
            <a:spcAft>
              <a:spcPct val="35000"/>
            </a:spcAft>
            <a:buNone/>
          </a:pPr>
          <a:r>
            <a:rPr lang="nl-NL" sz="3000" kern="1200" noProof="0" dirty="0"/>
            <a:t>B</a:t>
          </a:r>
        </a:p>
      </dsp:txBody>
      <dsp:txXfrm rot="-5400000">
        <a:off x="1" y="2038200"/>
        <a:ext cx="1156394" cy="495598"/>
      </dsp:txXfrm>
    </dsp:sp>
    <dsp:sp modelId="{C96267EA-EF01-411B-8D37-95F44BBB68D3}">
      <dsp:nvSpPr>
        <dsp:cNvPr id="0" name=""/>
        <dsp:cNvSpPr/>
      </dsp:nvSpPr>
      <dsp:spPr>
        <a:xfrm rot="5400000">
          <a:off x="2448743" y="167654"/>
          <a:ext cx="1073794" cy="3658493"/>
        </a:xfrm>
        <a:prstGeom prst="round2Same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rtlCol="0" anchor="ctr" anchorCtr="0">
          <a:noAutofit/>
        </a:bodyPr>
        <a:lstStyle/>
        <a:p>
          <a:pPr marL="285750" lvl="1" indent="-285750" algn="l" defTabSz="1244600" rtl="0">
            <a:lnSpc>
              <a:spcPct val="90000"/>
            </a:lnSpc>
            <a:spcBef>
              <a:spcPct val="0"/>
            </a:spcBef>
            <a:spcAft>
              <a:spcPct val="15000"/>
            </a:spcAft>
            <a:buChar char="•"/>
          </a:pPr>
          <a:r>
            <a:rPr lang="nl-NL" sz="2800" kern="1200" noProof="0" dirty="0"/>
            <a:t>Taak 1</a:t>
          </a:r>
        </a:p>
        <a:p>
          <a:pPr marL="285750" lvl="1" indent="-285750" algn="l" defTabSz="1244600" rtl="0">
            <a:lnSpc>
              <a:spcPct val="90000"/>
            </a:lnSpc>
            <a:spcBef>
              <a:spcPct val="0"/>
            </a:spcBef>
            <a:spcAft>
              <a:spcPct val="15000"/>
            </a:spcAft>
            <a:buChar char="•"/>
          </a:pPr>
          <a:r>
            <a:rPr lang="nl-NL" sz="2800" kern="1200" noProof="0" dirty="0"/>
            <a:t>Taak 2</a:t>
          </a:r>
        </a:p>
      </dsp:txBody>
      <dsp:txXfrm rot="-5400000">
        <a:off x="1156394" y="1512421"/>
        <a:ext cx="3606075" cy="968958"/>
      </dsp:txXfrm>
    </dsp:sp>
    <dsp:sp modelId="{E7C44091-B50A-4CB0-98F0-E70A01DD36F4}">
      <dsp:nvSpPr>
        <dsp:cNvPr id="0" name=""/>
        <dsp:cNvSpPr/>
      </dsp:nvSpPr>
      <dsp:spPr>
        <a:xfrm rot="5400000">
          <a:off x="-247798" y="3166238"/>
          <a:ext cx="1651992" cy="1156394"/>
        </a:xfrm>
        <a:prstGeom prst="chevron">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rtlCol="0" anchor="ctr" anchorCtr="0">
          <a:noAutofit/>
        </a:bodyPr>
        <a:lstStyle/>
        <a:p>
          <a:pPr marL="0" lvl="0" indent="0" algn="ctr" defTabSz="1333500" rtl="0">
            <a:lnSpc>
              <a:spcPct val="90000"/>
            </a:lnSpc>
            <a:spcBef>
              <a:spcPct val="0"/>
            </a:spcBef>
            <a:spcAft>
              <a:spcPct val="35000"/>
            </a:spcAft>
            <a:buNone/>
          </a:pPr>
          <a:r>
            <a:rPr lang="nl-NL" sz="3000" kern="1200" noProof="0" dirty="0"/>
            <a:t>C</a:t>
          </a:r>
        </a:p>
      </dsp:txBody>
      <dsp:txXfrm rot="-5400000">
        <a:off x="1" y="3496636"/>
        <a:ext cx="1156394" cy="495598"/>
      </dsp:txXfrm>
    </dsp:sp>
    <dsp:sp modelId="{68EF0610-07B4-40C7-AD99-F2285099C2E4}">
      <dsp:nvSpPr>
        <dsp:cNvPr id="0" name=""/>
        <dsp:cNvSpPr/>
      </dsp:nvSpPr>
      <dsp:spPr>
        <a:xfrm rot="5400000">
          <a:off x="2448743" y="1626090"/>
          <a:ext cx="1073794" cy="3658493"/>
        </a:xfrm>
        <a:prstGeom prst="round2Same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rtlCol="0" anchor="ctr" anchorCtr="0">
          <a:noAutofit/>
        </a:bodyPr>
        <a:lstStyle/>
        <a:p>
          <a:pPr marL="285750" lvl="1" indent="-285750" algn="l" defTabSz="1244600" rtl="0">
            <a:lnSpc>
              <a:spcPct val="90000"/>
            </a:lnSpc>
            <a:spcBef>
              <a:spcPct val="0"/>
            </a:spcBef>
            <a:spcAft>
              <a:spcPct val="15000"/>
            </a:spcAft>
            <a:buChar char="•"/>
          </a:pPr>
          <a:r>
            <a:rPr lang="nl-NL" sz="2800" kern="1200" noProof="0" dirty="0"/>
            <a:t>Taak 1</a:t>
          </a:r>
        </a:p>
        <a:p>
          <a:pPr marL="285750" lvl="1" indent="-285750" algn="l" defTabSz="1244600" rtl="0">
            <a:lnSpc>
              <a:spcPct val="90000"/>
            </a:lnSpc>
            <a:spcBef>
              <a:spcPct val="0"/>
            </a:spcBef>
            <a:spcAft>
              <a:spcPct val="15000"/>
            </a:spcAft>
            <a:buChar char="•"/>
          </a:pPr>
          <a:r>
            <a:rPr lang="nl-NL" sz="2800" kern="1200" noProof="0" dirty="0"/>
            <a:t>Taak 2</a:t>
          </a:r>
        </a:p>
      </dsp:txBody>
      <dsp:txXfrm rot="-5400000">
        <a:off x="1156394" y="2970857"/>
        <a:ext cx="3606075" cy="96895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F0D63A58-7AF7-473C-BD8F-7587F46625C3}" type="datetime1">
              <a:rPr lang="nl-NL" smtClean="0"/>
              <a:t>30-5-2024</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4360E59-1627-4404-ACC5-51C744AB0F27}" type="slidenum">
              <a:rPr lang="nl-NL" smtClean="0"/>
              <a:t>‹nr.›</a:t>
            </a:fld>
            <a:endParaRPr lang="nl-NL" dirty="0"/>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pPr rtl="0"/>
            <a:endParaRPr lang="nl-NL" noProof="0"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8234FC13-6DDC-499C-B2F8-0A962937AE31}" type="datetime1">
              <a:rPr lang="nl-NL" smtClean="0"/>
              <a:pPr/>
              <a:t>30-5-2024</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pPr rtl="0"/>
            <a:fld id="{841221E5-7225-48EB-A4EE-420E7BFCF705}" type="slidenum">
              <a:rPr lang="nl-NL" noProof="0" smtClean="0"/>
              <a:pPr rtl="0"/>
              <a:t>‹nr.›</a:t>
            </a:fld>
            <a:endParaRPr lang="nl-NL" noProof="0" dirty="0"/>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a:t>
            </a:fld>
            <a:endParaRPr lang="nl-NL" dirty="0"/>
          </a:p>
        </p:txBody>
      </p:sp>
    </p:spTree>
    <p:extLst>
      <p:ext uri="{BB962C8B-B14F-4D97-AF65-F5344CB8AC3E}">
        <p14:creationId xmlns:p14="http://schemas.microsoft.com/office/powerpoint/2010/main" val="3570571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18</a:t>
            </a:fld>
            <a:endParaRPr lang="nl-NL" dirty="0"/>
          </a:p>
        </p:txBody>
      </p:sp>
    </p:spTree>
    <p:extLst>
      <p:ext uri="{BB962C8B-B14F-4D97-AF65-F5344CB8AC3E}">
        <p14:creationId xmlns:p14="http://schemas.microsoft.com/office/powerpoint/2010/main" val="3125116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19</a:t>
            </a:fld>
            <a:endParaRPr lang="nl-NL" dirty="0"/>
          </a:p>
        </p:txBody>
      </p:sp>
    </p:spTree>
    <p:extLst>
      <p:ext uri="{BB962C8B-B14F-4D97-AF65-F5344CB8AC3E}">
        <p14:creationId xmlns:p14="http://schemas.microsoft.com/office/powerpoint/2010/main" val="3775750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10</a:t>
            </a:fld>
            <a:endParaRPr lang="nl-NL" dirty="0"/>
          </a:p>
        </p:txBody>
      </p:sp>
    </p:spTree>
    <p:extLst>
      <p:ext uri="{BB962C8B-B14F-4D97-AF65-F5344CB8AC3E}">
        <p14:creationId xmlns:p14="http://schemas.microsoft.com/office/powerpoint/2010/main" val="2419085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11</a:t>
            </a:fld>
            <a:endParaRPr lang="nl-NL" dirty="0"/>
          </a:p>
        </p:txBody>
      </p:sp>
    </p:spTree>
    <p:extLst>
      <p:ext uri="{BB962C8B-B14F-4D97-AF65-F5344CB8AC3E}">
        <p14:creationId xmlns:p14="http://schemas.microsoft.com/office/powerpoint/2010/main" val="184781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12</a:t>
            </a:fld>
            <a:endParaRPr lang="nl-NL" dirty="0"/>
          </a:p>
        </p:txBody>
      </p:sp>
    </p:spTree>
    <p:extLst>
      <p:ext uri="{BB962C8B-B14F-4D97-AF65-F5344CB8AC3E}">
        <p14:creationId xmlns:p14="http://schemas.microsoft.com/office/powerpoint/2010/main" val="2044478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13</a:t>
            </a:fld>
            <a:endParaRPr lang="nl-NL" dirty="0"/>
          </a:p>
        </p:txBody>
      </p:sp>
    </p:spTree>
    <p:extLst>
      <p:ext uri="{BB962C8B-B14F-4D97-AF65-F5344CB8AC3E}">
        <p14:creationId xmlns:p14="http://schemas.microsoft.com/office/powerpoint/2010/main" val="1219419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14</a:t>
            </a:fld>
            <a:endParaRPr lang="nl-NL" dirty="0"/>
          </a:p>
        </p:txBody>
      </p:sp>
    </p:spTree>
    <p:extLst>
      <p:ext uri="{BB962C8B-B14F-4D97-AF65-F5344CB8AC3E}">
        <p14:creationId xmlns:p14="http://schemas.microsoft.com/office/powerpoint/2010/main" val="652243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15</a:t>
            </a:fld>
            <a:endParaRPr lang="nl-NL" dirty="0"/>
          </a:p>
        </p:txBody>
      </p:sp>
    </p:spTree>
    <p:extLst>
      <p:ext uri="{BB962C8B-B14F-4D97-AF65-F5344CB8AC3E}">
        <p14:creationId xmlns:p14="http://schemas.microsoft.com/office/powerpoint/2010/main" val="858900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16</a:t>
            </a:fld>
            <a:endParaRPr lang="nl-NL" dirty="0"/>
          </a:p>
        </p:txBody>
      </p:sp>
    </p:spTree>
    <p:extLst>
      <p:ext uri="{BB962C8B-B14F-4D97-AF65-F5344CB8AC3E}">
        <p14:creationId xmlns:p14="http://schemas.microsoft.com/office/powerpoint/2010/main" val="671199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841221E5-7225-48EB-A4EE-420E7BFCF705}" type="slidenum">
              <a:rPr lang="nl-NL" smtClean="0"/>
              <a:pPr rtl="0"/>
              <a:t>17</a:t>
            </a:fld>
            <a:endParaRPr lang="nl-NL" dirty="0"/>
          </a:p>
        </p:txBody>
      </p:sp>
    </p:spTree>
    <p:extLst>
      <p:ext uri="{BB962C8B-B14F-4D97-AF65-F5344CB8AC3E}">
        <p14:creationId xmlns:p14="http://schemas.microsoft.com/office/powerpoint/2010/main" val="789406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Rechthoek 7"/>
          <p:cNvSpPr/>
          <p:nvPr/>
        </p:nvSpPr>
        <p:spPr bwMode="ltGray">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9" name="Rechthoek 8"/>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0" name="Rechthoek 9"/>
          <p:cNvSpPr/>
          <p:nvPr/>
        </p:nvSpPr>
        <p:spPr bwMode="ltGray">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1" name="Rechthoek 10"/>
          <p:cNvSpPr/>
          <p:nvPr/>
        </p:nvSpPr>
        <p:spPr bwMode="gray">
          <a:xfrm>
            <a:off x="0" y="0"/>
            <a:ext cx="121888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2" name="Rechthoek 11"/>
          <p:cNvSpPr/>
          <p:nvPr/>
        </p:nvSpPr>
        <p:spPr bwMode="ltGray">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cxnSp>
        <p:nvCxnSpPr>
          <p:cNvPr id="13" name="Rechte verbindingslijn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hthoek 13"/>
          <p:cNvSpPr/>
          <p:nvPr/>
        </p:nvSpPr>
        <p:spPr bwMode="black">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cxnSp>
        <p:nvCxnSpPr>
          <p:cNvPr id="15" name="Rechte verbindingslijn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p:spPr>
        <p:txBody>
          <a:bodyPr vert="horz" wrap="square" lIns="121899" tIns="60949" rIns="121899" bIns="60949" numCol="1" rtlCol="0" anchor="t" anchorCtr="0" compatLnSpc="1">
            <a:prstTxWarp prst="textNoShape">
              <a:avLst/>
            </a:prstTxWarp>
          </a:bodyPr>
          <a:lstStyle/>
          <a:p>
            <a:pPr rtl="0"/>
            <a:endParaRPr lang="nl-NL" noProof="0" dirty="0"/>
          </a:p>
        </p:txBody>
      </p:sp>
      <p:sp>
        <p:nvSpPr>
          <p:cNvPr id="2" name="Titel 1"/>
          <p:cNvSpPr>
            <a:spLocks noGrp="1"/>
          </p:cNvSpPr>
          <p:nvPr>
            <p:ph type="ctrTitle"/>
          </p:nvPr>
        </p:nvSpPr>
        <p:spPr>
          <a:xfrm>
            <a:off x="2428669" y="1600200"/>
            <a:ext cx="8329031" cy="2680127"/>
          </a:xfrm>
        </p:spPr>
        <p:txBody>
          <a:bodyPr rtlCol="0">
            <a:noAutofit/>
          </a:bodyPr>
          <a:lstStyle>
            <a:lvl1pPr>
              <a:defRPr sz="5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2428669" y="4344915"/>
            <a:ext cx="7516442" cy="1116085"/>
          </a:xfrm>
        </p:spPr>
        <p:txBody>
          <a:bodyPr rtlCol="0">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noProof="0"/>
              <a:t>Klikken om de ondertitelstijl van het model te bewerken</a:t>
            </a:r>
            <a:endParaRPr lang="nl-NL" noProof="0" dirty="0"/>
          </a:p>
        </p:txBody>
      </p:sp>
      <p:sp>
        <p:nvSpPr>
          <p:cNvPr id="4" name="Tijdelijke aanduiding voor datum 3"/>
          <p:cNvSpPr>
            <a:spLocks noGrp="1"/>
          </p:cNvSpPr>
          <p:nvPr>
            <p:ph type="dt" sz="half" idx="10"/>
          </p:nvPr>
        </p:nvSpPr>
        <p:spPr/>
        <p:txBody>
          <a:bodyPr rtlCol="0"/>
          <a:lstStyle>
            <a:lvl1pPr>
              <a:defRPr baseline="0">
                <a:solidFill>
                  <a:schemeClr val="tx2"/>
                </a:solidFill>
              </a:defRPr>
            </a:lvl1pPr>
          </a:lstStyle>
          <a:p>
            <a:pPr rtl="0"/>
            <a:fld id="{B8F7C9F5-BF47-443F-8E8D-78A4822FC046}" type="datetime1">
              <a:rPr lang="nl-NL" noProof="0" smtClean="0"/>
              <a:t>30-5-2024</a:t>
            </a:fld>
            <a:endParaRPr lang="nl-NL" noProof="0" dirty="0"/>
          </a:p>
        </p:txBody>
      </p:sp>
      <p:sp>
        <p:nvSpPr>
          <p:cNvPr id="5" name="Tijdelijke aanduiding voor voettekst 4"/>
          <p:cNvSpPr>
            <a:spLocks noGrp="1"/>
          </p:cNvSpPr>
          <p:nvPr>
            <p:ph type="ftr" sz="quarter" idx="11"/>
          </p:nvPr>
        </p:nvSpPr>
        <p:spPr/>
        <p:txBody>
          <a:bodyPr rtlCol="0"/>
          <a:lstStyle>
            <a:lvl1pPr>
              <a:defRPr baseline="0">
                <a:solidFill>
                  <a:schemeClr val="tx2"/>
                </a:solidFill>
              </a:defRPr>
            </a:lvl1pPr>
          </a:lstStyle>
          <a:p>
            <a:pPr rtl="0"/>
            <a:r>
              <a:rPr lang="nl-NL" noProof="0" dirty="0"/>
              <a:t>Een voettekst toevoegen</a:t>
            </a:r>
          </a:p>
        </p:txBody>
      </p:sp>
      <p:sp>
        <p:nvSpPr>
          <p:cNvPr id="6" name="Tijdelijke aanduiding voor dianummer 5"/>
          <p:cNvSpPr>
            <a:spLocks noGrp="1"/>
          </p:cNvSpPr>
          <p:nvPr>
            <p:ph type="sldNum" sz="quarter" idx="12"/>
          </p:nvPr>
        </p:nvSpPr>
        <p:spPr>
          <a:xfrm>
            <a:off x="10666412" y="6356351"/>
            <a:ext cx="609441" cy="365125"/>
          </a:xfrm>
        </p:spPr>
        <p:txBody>
          <a:bodyPr rtlCol="0"/>
          <a:lstStyle>
            <a:lvl1pPr>
              <a:defRPr baseline="0">
                <a:solidFill>
                  <a:schemeClr val="tx2"/>
                </a:solidFill>
              </a:defRPr>
            </a:lvl1pPr>
          </a:lstStyle>
          <a:p>
            <a:pPr rtl="0"/>
            <a:fld id="{7DC1BBB0-96F0-4077-A278-0F3FB5C104D3}" type="slidenum">
              <a:rPr lang="nl-NL" noProof="0" smtClean="0"/>
              <a:pPr rtl="0"/>
              <a:t>‹nr.›</a:t>
            </a:fld>
            <a:endParaRPr lang="nl-NL" noProof="0" dirty="0"/>
          </a:p>
        </p:txBody>
      </p:sp>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lvl5pPr>
              <a:defRPr/>
            </a:lvl5pPr>
            <a:lvl6pPr>
              <a:defRPr/>
            </a:lvl6pPr>
            <a:lvl7pPr>
              <a:defRPr/>
            </a:lvl7pPr>
            <a:lvl8pPr>
              <a:defRPr/>
            </a:lvl8pPr>
            <a:lvl9pPr>
              <a:defRPr/>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datum 3"/>
          <p:cNvSpPr>
            <a:spLocks noGrp="1"/>
          </p:cNvSpPr>
          <p:nvPr>
            <p:ph type="dt" sz="half" idx="10"/>
          </p:nvPr>
        </p:nvSpPr>
        <p:spPr/>
        <p:txBody>
          <a:bodyPr rtlCol="0"/>
          <a:lstStyle/>
          <a:p>
            <a:pPr rtl="0"/>
            <a:fld id="{8FF1AC76-07E1-46D5-9ADF-62A4D7D5EBF7}" type="datetime1">
              <a:rPr lang="nl-NL" noProof="0" smtClean="0"/>
              <a:t>30-5-2024</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p:nvPr/>
        </p:nvSpPr>
        <p:spPr bwMode="black">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8" name="Rechthoek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9" name="Rechthoek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0" name="Rechthoek 9"/>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dirty="0"/>
          </a:p>
        </p:txBody>
      </p:sp>
      <p:cxnSp>
        <p:nvCxnSpPr>
          <p:cNvPr id="11" name="Rechte verbindingslijn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nl-NL" noProof="0" dirty="0"/>
          </a:p>
        </p:txBody>
      </p:sp>
      <p:cxnSp>
        <p:nvCxnSpPr>
          <p:cNvPr id="14" name="Rechte verbindingslijn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e titel 1"/>
          <p:cNvSpPr>
            <a:spLocks noGrp="1"/>
          </p:cNvSpPr>
          <p:nvPr>
            <p:ph type="title" orient="vert"/>
          </p:nvPr>
        </p:nvSpPr>
        <p:spPr>
          <a:xfrm>
            <a:off x="9599612" y="685800"/>
            <a:ext cx="1787526" cy="54864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98613" y="685800"/>
            <a:ext cx="7848599" cy="54864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datum 3"/>
          <p:cNvSpPr>
            <a:spLocks noGrp="1"/>
          </p:cNvSpPr>
          <p:nvPr>
            <p:ph type="dt" sz="half" idx="10"/>
          </p:nvPr>
        </p:nvSpPr>
        <p:spPr/>
        <p:txBody>
          <a:bodyPr rtlCol="0"/>
          <a:lstStyle/>
          <a:p>
            <a:pPr rtl="0"/>
            <a:fld id="{DC9C5A36-A1B8-4ECF-8A0B-84CB01E64916}" type="datetime1">
              <a:rPr lang="nl-NL" noProof="0" smtClean="0"/>
              <a:t>30-5-2024</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lvl5pPr>
              <a:defRPr/>
            </a:lvl5pPr>
            <a:lvl6pPr>
              <a:defRPr/>
            </a:lvl6pPr>
            <a:lvl7pPr>
              <a:defRPr/>
            </a:lvl7pPr>
            <a:lvl8pPr>
              <a:defRPr/>
            </a:lvl8pPr>
            <a:lvl9pPr>
              <a:defRPr/>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datum 3"/>
          <p:cNvSpPr>
            <a:spLocks noGrp="1"/>
          </p:cNvSpPr>
          <p:nvPr>
            <p:ph type="dt" sz="half" idx="10"/>
          </p:nvPr>
        </p:nvSpPr>
        <p:spPr/>
        <p:txBody>
          <a:bodyPr rtlCol="0"/>
          <a:lstStyle/>
          <a:p>
            <a:pPr rtl="0"/>
            <a:fld id="{1B1B0966-4EE2-43BE-8BEF-0B443E934F86}" type="datetime1">
              <a:rPr lang="nl-NL" noProof="0" smtClean="0"/>
              <a:t>30-5-2024</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9" name="Rechthoek 18"/>
          <p:cNvSpPr/>
          <p:nvPr/>
        </p:nvSpPr>
        <p:spPr bwMode="black">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0" name="Rechthoek 19"/>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4" name="Rechthoek 23"/>
          <p:cNvSpPr/>
          <p:nvPr/>
        </p:nvSpPr>
        <p:spPr bwMode="gray">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1" name="Rechthoek 20"/>
          <p:cNvSpPr/>
          <p:nvPr/>
        </p:nvSpPr>
        <p:spPr bwMode="ltGray">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cxnSp>
        <p:nvCxnSpPr>
          <p:cNvPr id="22" name="Rechte verbindingslijn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hthoek 15"/>
          <p:cNvSpPr/>
          <p:nvPr/>
        </p:nvSpPr>
        <p:spPr bwMode="black">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8"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p:spPr>
        <p:txBody>
          <a:bodyPr vert="horz" wrap="square" lIns="121899" tIns="60949" rIns="121899" bIns="60949" numCol="1" rtlCol="0" anchor="t" anchorCtr="0" compatLnSpc="1">
            <a:prstTxWarp prst="textNoShape">
              <a:avLst/>
            </a:prstTxWarp>
          </a:bodyPr>
          <a:lstStyle/>
          <a:p>
            <a:pPr rtl="0"/>
            <a:endParaRPr lang="nl-NL" noProof="0" dirty="0"/>
          </a:p>
        </p:txBody>
      </p:sp>
      <p:cxnSp>
        <p:nvCxnSpPr>
          <p:cNvPr id="23" name="Rechte verbindingslijn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hthoek 25"/>
          <p:cNvSpPr/>
          <p:nvPr/>
        </p:nvSpPr>
        <p:spPr bwMode="black">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7" name="Rechthoek 26"/>
          <p:cNvSpPr/>
          <p:nvPr/>
        </p:nvSpPr>
        <p:spPr bwMode="gray">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8" name="Rechthoek 27"/>
          <p:cNvSpPr/>
          <p:nvPr/>
        </p:nvSpPr>
        <p:spPr bwMode="gray">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29" name="Rechthoek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30" name="Rechthoek 29"/>
          <p:cNvSpPr/>
          <p:nvPr/>
        </p:nvSpPr>
        <p:spPr bwMode="ltGray">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cxnSp>
        <p:nvCxnSpPr>
          <p:cNvPr id="31" name="Rechte verbindingslijn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hthoek 31"/>
          <p:cNvSpPr/>
          <p:nvPr/>
        </p:nvSpPr>
        <p:spPr bwMode="black">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cxnSp>
        <p:nvCxnSpPr>
          <p:cNvPr id="33" name="Rechte verbindingslijn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1598613" y="1600201"/>
            <a:ext cx="8283272" cy="2654064"/>
          </a:xfrm>
        </p:spPr>
        <p:txBody>
          <a:bodyPr rtlCol="0" anchor="b">
            <a:normAutofit/>
          </a:bodyPr>
          <a:lstStyle>
            <a:lvl1pPr algn="l">
              <a:defRPr sz="5400" b="0" cap="none" baseline="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98613" y="4259996"/>
            <a:ext cx="7264623" cy="1150203"/>
          </a:xfrm>
        </p:spPr>
        <p:txBody>
          <a:bodyPr rtlCol="0"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noProof="0"/>
              <a:t>Klikken om de tekststijl van het model te bewerken</a:t>
            </a:r>
          </a:p>
        </p:txBody>
      </p:sp>
      <p:sp>
        <p:nvSpPr>
          <p:cNvPr id="4" name="Tijdelijke aanduiding voor datum 3"/>
          <p:cNvSpPr>
            <a:spLocks noGrp="1"/>
          </p:cNvSpPr>
          <p:nvPr>
            <p:ph type="dt" sz="half" idx="10"/>
          </p:nvPr>
        </p:nvSpPr>
        <p:spPr/>
        <p:txBody>
          <a:bodyPr rtlCol="0"/>
          <a:lstStyle>
            <a:lvl1pPr>
              <a:defRPr baseline="0">
                <a:solidFill>
                  <a:schemeClr val="tx2"/>
                </a:solidFill>
              </a:defRPr>
            </a:lvl1pPr>
          </a:lstStyle>
          <a:p>
            <a:pPr rtl="0"/>
            <a:fld id="{967E70A9-9F7B-4A0C-8A2D-3C99E59A448C}" type="datetime1">
              <a:rPr lang="nl-NL" noProof="0" smtClean="0"/>
              <a:t>30-5-2024</a:t>
            </a:fld>
            <a:endParaRPr lang="nl-NL" noProof="0" dirty="0"/>
          </a:p>
        </p:txBody>
      </p:sp>
      <p:sp>
        <p:nvSpPr>
          <p:cNvPr id="5" name="Tijdelijke aanduiding voor voettekst 4"/>
          <p:cNvSpPr>
            <a:spLocks noGrp="1"/>
          </p:cNvSpPr>
          <p:nvPr>
            <p:ph type="ftr" sz="quarter" idx="11"/>
          </p:nvPr>
        </p:nvSpPr>
        <p:spPr/>
        <p:txBody>
          <a:bodyPr rtlCol="0"/>
          <a:lstStyle>
            <a:lvl1pPr>
              <a:defRPr baseline="0">
                <a:solidFill>
                  <a:schemeClr val="tx2"/>
                </a:solidFill>
              </a:defRPr>
            </a:lvl1pPr>
          </a:lstStyle>
          <a:p>
            <a:pPr rtl="0"/>
            <a:r>
              <a:rPr lang="nl-NL" noProof="0" dirty="0"/>
              <a:t>Een voettekst toevoegen</a:t>
            </a:r>
          </a:p>
        </p:txBody>
      </p:sp>
      <p:sp>
        <p:nvSpPr>
          <p:cNvPr id="6" name="Tijdelijke aanduiding voor dianummer 5"/>
          <p:cNvSpPr>
            <a:spLocks noGrp="1"/>
          </p:cNvSpPr>
          <p:nvPr>
            <p:ph type="sldNum" sz="quarter" idx="12"/>
          </p:nvPr>
        </p:nvSpPr>
        <p:spPr>
          <a:xfrm>
            <a:off x="10666571" y="6356351"/>
            <a:ext cx="609441" cy="365125"/>
          </a:xfrm>
        </p:spPr>
        <p:txBody>
          <a:bodyPr rtlCol="0"/>
          <a:lstStyle>
            <a:lvl1pPr>
              <a:defRPr baseline="0">
                <a:solidFill>
                  <a:schemeClr val="tx2"/>
                </a:solidFill>
              </a:defRPr>
            </a:lvl1pPr>
          </a:lstStyle>
          <a:p>
            <a:pPr rtl="0"/>
            <a:fld id="{7DC1BBB0-96F0-4077-A278-0F3FB5C104D3}" type="slidenum">
              <a:rPr lang="nl-NL" noProof="0" smtClean="0"/>
              <a:pPr rtl="0"/>
              <a:t>‹nr.›</a:t>
            </a:fld>
            <a:endParaRPr lang="nl-NL" noProof="0" dirty="0"/>
          </a:p>
        </p:txBody>
      </p:sp>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93436" y="1600200"/>
            <a:ext cx="4814586" cy="4572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561651" y="1600200"/>
            <a:ext cx="4814586" cy="4572000"/>
          </a:xfrm>
        </p:spPr>
        <p:txBody>
          <a:bodyPr rtlCol="0"/>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datum 4"/>
          <p:cNvSpPr>
            <a:spLocks noGrp="1"/>
          </p:cNvSpPr>
          <p:nvPr>
            <p:ph type="dt" sz="half" idx="10"/>
          </p:nvPr>
        </p:nvSpPr>
        <p:spPr/>
        <p:txBody>
          <a:bodyPr rtlCol="0"/>
          <a:lstStyle/>
          <a:p>
            <a:pPr rtl="0"/>
            <a:fld id="{29761942-75B2-41A4-A9E8-C7CB4EC0BDEC}" type="datetime1">
              <a:rPr lang="nl-NL" noProof="0" smtClean="0"/>
              <a:t>30-5-2024</a:t>
            </a:fld>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7" name="Tijdelijke aanduiding voor dianummer 6"/>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a:defRPr/>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93436" y="1499616"/>
            <a:ext cx="4818888" cy="938784"/>
          </a:xfrm>
        </p:spPr>
        <p:txBody>
          <a:bodyPr rtlCol="0"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93436" y="2514706"/>
            <a:ext cx="4814586" cy="3657493"/>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557349" y="1499616"/>
            <a:ext cx="4818888" cy="938784"/>
          </a:xfrm>
        </p:spPr>
        <p:txBody>
          <a:bodyPr rtlCol="0"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557349" y="2514600"/>
            <a:ext cx="4818888" cy="3655568"/>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7" name="Tijdelijke aanduiding voor datum 6"/>
          <p:cNvSpPr>
            <a:spLocks noGrp="1"/>
          </p:cNvSpPr>
          <p:nvPr>
            <p:ph type="dt" sz="half" idx="10"/>
          </p:nvPr>
        </p:nvSpPr>
        <p:spPr/>
        <p:txBody>
          <a:bodyPr rtlCol="0"/>
          <a:lstStyle/>
          <a:p>
            <a:pPr rtl="0"/>
            <a:fld id="{EC1178E3-307C-445F-9E72-1B7B5E68302C}" type="datetime1">
              <a:rPr lang="nl-NL" noProof="0" smtClean="0"/>
              <a:t>30-5-2024</a:t>
            </a:fld>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9" name="Tijdelijke aanduiding voor dianummer 8"/>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datum 2"/>
          <p:cNvSpPr>
            <a:spLocks noGrp="1"/>
          </p:cNvSpPr>
          <p:nvPr>
            <p:ph type="dt" sz="half" idx="10"/>
          </p:nvPr>
        </p:nvSpPr>
        <p:spPr/>
        <p:txBody>
          <a:bodyPr rtlCol="0"/>
          <a:lstStyle/>
          <a:p>
            <a:pPr rtl="0"/>
            <a:fld id="{380F81C2-4FA4-4DFC-B605-7199A3BD1CAF}" type="datetime1">
              <a:rPr lang="nl-NL" noProof="0" smtClean="0"/>
              <a:t>30-5-2024</a:t>
            </a:fld>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5" name="Tijdelijke aanduiding voor dianummer 4"/>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bwMode="ltGray">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6" name="Rechthoek 5"/>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cxnSp>
        <p:nvCxnSpPr>
          <p:cNvPr id="7" name="Rechte verbindingslijn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hthoek 7"/>
          <p:cNvSpPr/>
          <p:nvPr/>
        </p:nvSpPr>
        <p:spPr bwMode="gray">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9" name="Rechthoek 8"/>
          <p:cNvSpPr/>
          <p:nvPr/>
        </p:nvSpPr>
        <p:spPr bwMode="black">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2" name="Tijdelijke aanduiding voor datum 1"/>
          <p:cNvSpPr>
            <a:spLocks noGrp="1"/>
          </p:cNvSpPr>
          <p:nvPr>
            <p:ph type="dt" sz="half" idx="10"/>
          </p:nvPr>
        </p:nvSpPr>
        <p:spPr/>
        <p:txBody>
          <a:bodyPr rtlCol="0"/>
          <a:lstStyle/>
          <a:p>
            <a:pPr rtl="0"/>
            <a:fld id="{DCA7B668-A57E-47AF-A253-7CAB5E70E9EE}" type="datetime1">
              <a:rPr lang="nl-NL" noProof="0" smtClean="0"/>
              <a:t>30-5-2024</a:t>
            </a:fld>
            <a:endParaRPr lang="nl-NL" noProof="0" dirty="0"/>
          </a:p>
        </p:txBody>
      </p:sp>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4" name="Tijdelijke aanduiding voor dianummer 3"/>
          <p:cNvSpPr>
            <a:spLocks noGrp="1"/>
          </p:cNvSpPr>
          <p:nvPr>
            <p:ph type="sldNum" sz="quarter" idx="12"/>
          </p:nvPr>
        </p:nvSpPr>
        <p:spPr/>
        <p:txBody>
          <a:bodyPr rtlCol="0"/>
          <a:lstStyle>
            <a:lvl1pPr>
              <a:defRPr>
                <a:solidFill>
                  <a:schemeClr val="bg1"/>
                </a:solidFill>
              </a:defRPr>
            </a:lvl1pPr>
          </a:lstStyle>
          <a:p>
            <a:pPr rtl="0"/>
            <a:fld id="{7DC1BBB0-96F0-4077-A278-0F3FB5C104D3}" type="slidenum">
              <a:rPr lang="nl-NL" noProof="0" smtClean="0"/>
              <a:pPr rtl="0"/>
              <a:t>‹nr.›</a:t>
            </a:fld>
            <a:endParaRPr lang="nl-NL" noProof="0" dirty="0"/>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hthoek 7"/>
          <p:cNvSpPr/>
          <p:nvPr/>
        </p:nvSpPr>
        <p:spPr bwMode="gray">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9" name="Rechthoek 8"/>
          <p:cNvSpPr/>
          <p:nvPr/>
        </p:nvSpPr>
        <p:spPr bwMode="lt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cxnSp>
        <p:nvCxnSpPr>
          <p:cNvPr id="10" name="Rechte verbindingslijn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hthoek 10"/>
          <p:cNvSpPr/>
          <p:nvPr/>
        </p:nvSpPr>
        <p:spPr bwMode="gray">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2" name="Titel 1"/>
          <p:cNvSpPr>
            <a:spLocks noGrp="1"/>
          </p:cNvSpPr>
          <p:nvPr>
            <p:ph type="title"/>
          </p:nvPr>
        </p:nvSpPr>
        <p:spPr bwMode="white">
          <a:xfrm>
            <a:off x="1074240" y="381000"/>
            <a:ext cx="3293422" cy="1371600"/>
          </a:xfrm>
        </p:spPr>
        <p:txBody>
          <a:bodyPr rtlCol="0" anchor="b">
            <a:normAutofit/>
          </a:bodyPr>
          <a:lstStyle>
            <a:lvl1pPr algn="l">
              <a:defRPr sz="2800" b="0" cap="all" baseline="0">
                <a:solidFill>
                  <a:schemeClr val="bg1"/>
                </a:solidFill>
              </a:defRPr>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5180251" y="482600"/>
            <a:ext cx="6195986" cy="5689600"/>
          </a:xfrm>
        </p:spPr>
        <p:txBody>
          <a:bodyPr rtlCol="0">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bwMode="white">
          <a:xfrm>
            <a:off x="1074240" y="1828800"/>
            <a:ext cx="3293422" cy="4343400"/>
          </a:xfrm>
        </p:spPr>
        <p:txBody>
          <a:bodyPr rtlCol="0">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Klikken om de tekststijl van het model te bewerken</a:t>
            </a:r>
          </a:p>
        </p:txBody>
      </p:sp>
      <p:sp>
        <p:nvSpPr>
          <p:cNvPr id="5" name="Tijdelijke aanduiding voor datum 4"/>
          <p:cNvSpPr>
            <a:spLocks noGrp="1"/>
          </p:cNvSpPr>
          <p:nvPr>
            <p:ph type="dt" sz="half" idx="10"/>
          </p:nvPr>
        </p:nvSpPr>
        <p:spPr/>
        <p:txBody>
          <a:bodyPr rtlCol="0"/>
          <a:lstStyle/>
          <a:p>
            <a:pPr rtl="0"/>
            <a:fld id="{0548EC54-C624-478D-AA9F-FE97407C3587}" type="datetime1">
              <a:rPr lang="nl-NL" noProof="0" smtClean="0"/>
              <a:t>30-5-2024</a:t>
            </a:fld>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7" name="Tijdelijke aanduiding voor dianummer 6"/>
          <p:cNvSpPr>
            <a:spLocks noGrp="1"/>
          </p:cNvSpPr>
          <p:nvPr>
            <p:ph type="sldNum" sz="quarter" idx="12"/>
          </p:nvPr>
        </p:nvSpPr>
        <p:spPr/>
        <p:txBody>
          <a:bodyPr rtlCol="0"/>
          <a:lstStyle/>
          <a:p>
            <a:pPr rtl="0"/>
            <a:fld id="{7DC1BBB0-96F0-4077-A278-0F3FB5C104D3}" type="slidenum">
              <a:rPr lang="nl-NL" noProof="0" smtClean="0"/>
              <a:t>‹nr.›</a:t>
            </a:fld>
            <a:endParaRPr lang="nl-NL" noProof="0" dirty="0"/>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hthoek 10"/>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8" name="Rechthoek 7"/>
          <p:cNvSpPr/>
          <p:nvPr/>
        </p:nvSpPr>
        <p:spPr bwMode="black">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9" name="Rechthoek 8"/>
          <p:cNvSpPr/>
          <p:nvPr/>
        </p:nvSpPr>
        <p:spPr bwMode="ltGray">
          <a:xfrm>
            <a:off x="4875530" y="0"/>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2" name="Titel 1"/>
          <p:cNvSpPr>
            <a:spLocks noGrp="1"/>
          </p:cNvSpPr>
          <p:nvPr>
            <p:ph type="title"/>
          </p:nvPr>
        </p:nvSpPr>
        <p:spPr>
          <a:xfrm>
            <a:off x="1074240" y="381000"/>
            <a:ext cx="3293422" cy="1371600"/>
          </a:xfrm>
        </p:spPr>
        <p:txBody>
          <a:bodyPr rtlCol="0" anchor="b">
            <a:normAutofit/>
          </a:bodyPr>
          <a:lstStyle>
            <a:lvl1pPr algn="l">
              <a:defRPr sz="2800" b="0" cap="all" baseline="0">
                <a:solidFill>
                  <a:schemeClr val="tx1">
                    <a:lumMod val="75000"/>
                  </a:schemeClr>
                </a:solidFill>
              </a:defRPr>
            </a:lvl1pPr>
          </a:lstStyle>
          <a:p>
            <a:pPr rtl="0"/>
            <a:r>
              <a:rPr lang="nl-NL" noProof="0"/>
              <a:t>Klik om stijl te bewerken</a:t>
            </a:r>
            <a:endParaRPr lang="nl-NL" noProof="0"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bwMode="auto">
          <a:xfrm>
            <a:off x="5180251" y="482600"/>
            <a:ext cx="6195986" cy="5689600"/>
          </a:xfrm>
          <a:ln w="19050">
            <a:solidFill>
              <a:schemeClr val="bg1"/>
            </a:solidFill>
          </a:ln>
        </p:spPr>
        <p:txBody>
          <a:bodyPr rtlCol="0">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1074240" y="1828800"/>
            <a:ext cx="3293422" cy="4343400"/>
          </a:xfrm>
        </p:spPr>
        <p:txBody>
          <a:bodyPr rtlCol="0">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Klikken om de tekststijl van het model te bewerken</a:t>
            </a:r>
          </a:p>
        </p:txBody>
      </p:sp>
      <p:sp>
        <p:nvSpPr>
          <p:cNvPr id="5" name="Tijdelijke aanduiding voor datum 4"/>
          <p:cNvSpPr>
            <a:spLocks noGrp="1"/>
          </p:cNvSpPr>
          <p:nvPr>
            <p:ph type="dt" sz="half" idx="10"/>
          </p:nvPr>
        </p:nvSpPr>
        <p:spPr/>
        <p:txBody>
          <a:bodyPr rtlCol="0"/>
          <a:lstStyle>
            <a:lvl1pPr>
              <a:defRPr baseline="0">
                <a:solidFill>
                  <a:schemeClr val="tx2"/>
                </a:solidFill>
              </a:defRPr>
            </a:lvl1pPr>
          </a:lstStyle>
          <a:p>
            <a:pPr rtl="0"/>
            <a:fld id="{9B47EA7F-6769-4216-AE3E-EC783873A681}" type="datetime1">
              <a:rPr lang="nl-NL" noProof="0" smtClean="0"/>
              <a:t>30-5-2024</a:t>
            </a:fld>
            <a:endParaRPr lang="nl-NL" noProof="0" dirty="0"/>
          </a:p>
        </p:txBody>
      </p:sp>
      <p:sp>
        <p:nvSpPr>
          <p:cNvPr id="6" name="Tijdelijke aanduiding voor voettekst 5"/>
          <p:cNvSpPr>
            <a:spLocks noGrp="1"/>
          </p:cNvSpPr>
          <p:nvPr>
            <p:ph type="ftr" sz="quarter" idx="11"/>
          </p:nvPr>
        </p:nvSpPr>
        <p:spPr/>
        <p:txBody>
          <a:bodyPr rtlCol="0"/>
          <a:lstStyle>
            <a:lvl1pPr>
              <a:defRPr baseline="0">
                <a:solidFill>
                  <a:schemeClr val="tx2"/>
                </a:solidFill>
              </a:defRPr>
            </a:lvl1pPr>
          </a:lstStyle>
          <a:p>
            <a:pPr rtl="0"/>
            <a:r>
              <a:rPr lang="nl-NL" noProof="0" dirty="0"/>
              <a:t>Een voettekst toevoegen</a:t>
            </a:r>
          </a:p>
        </p:txBody>
      </p:sp>
      <p:sp>
        <p:nvSpPr>
          <p:cNvPr id="7" name="Tijdelijke aanduiding voor dianummer 6"/>
          <p:cNvSpPr>
            <a:spLocks noGrp="1"/>
          </p:cNvSpPr>
          <p:nvPr>
            <p:ph type="sldNum" sz="quarter" idx="12"/>
          </p:nvPr>
        </p:nvSpPr>
        <p:spPr/>
        <p:txBody>
          <a:bodyPr rtlCol="0"/>
          <a:lstStyle>
            <a:lvl1pPr>
              <a:defRPr baseline="0">
                <a:solidFill>
                  <a:schemeClr val="tx2"/>
                </a:solidFill>
              </a:defRPr>
            </a:lvl1pPr>
          </a:lstStyle>
          <a:p>
            <a:pPr rtl="0"/>
            <a:fld id="{7DC1BBB0-96F0-4077-A278-0F3FB5C104D3}" type="slidenum">
              <a:rPr lang="nl-NL" noProof="0" smtClean="0"/>
              <a:pPr rtl="0"/>
              <a:t>‹nr.›</a:t>
            </a:fld>
            <a:endParaRPr lang="nl-NL" noProof="0" dirty="0"/>
          </a:p>
        </p:txBody>
      </p:sp>
      <p:cxnSp>
        <p:nvCxnSpPr>
          <p:cNvPr id="10" name="Rechte verbindingslijn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hoek 6"/>
          <p:cNvSpPr/>
          <p:nvPr/>
        </p:nvSpPr>
        <p:spPr bwMode="gray">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lang="nl-NL" noProof="0" dirty="0"/>
          </a:p>
        </p:txBody>
      </p:sp>
      <p:sp>
        <p:nvSpPr>
          <p:cNvPr id="8" name="Rechthoek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9" name="Rechthoek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nl-NL" noProof="0" dirty="0"/>
          </a:p>
        </p:txBody>
      </p:sp>
      <p:sp>
        <p:nvSpPr>
          <p:cNvPr id="13" name="Rechthoek 12"/>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dirty="0"/>
          </a:p>
        </p:txBody>
      </p:sp>
      <p:cxnSp>
        <p:nvCxnSpPr>
          <p:cNvPr id="14" name="Rechte verbindingslijn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nl-NL" noProof="0" dirty="0"/>
          </a:p>
        </p:txBody>
      </p:sp>
      <p:cxnSp>
        <p:nvCxnSpPr>
          <p:cNvPr id="16" name="Rechte verbindingslijn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jdelijke aanduiding voor titel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solidFill>
              </a:defRPr>
            </a:lvl1pPr>
          </a:lstStyle>
          <a:p>
            <a:pPr rtl="0"/>
            <a:fld id="{B253EB15-46AA-4D00-81A8-E8ED4CA7F1EE}" type="datetime1">
              <a:rPr lang="nl-NL" noProof="0" smtClean="0"/>
              <a:t>30-5-2024</a:t>
            </a:fld>
            <a:endParaRPr lang="nl-NL" noProof="0" dirty="0"/>
          </a:p>
        </p:txBody>
      </p:sp>
      <p:sp>
        <p:nvSpPr>
          <p:cNvPr id="5" name="Tijdelijke aanduiding voor voettekst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solidFill>
              </a:defRPr>
            </a:lvl1pPr>
          </a:lstStyle>
          <a:p>
            <a:pPr rtl="0"/>
            <a:r>
              <a:rPr lang="nl-NL" noProof="0" dirty="0"/>
              <a:t>Een voettekst toevoegen</a:t>
            </a:r>
          </a:p>
        </p:txBody>
      </p:sp>
      <p:sp>
        <p:nvSpPr>
          <p:cNvPr id="6" name="Tijdelijke aanduiding voor dianumm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solidFill>
              </a:defRPr>
            </a:lvl1pPr>
          </a:lstStyle>
          <a:p>
            <a:pPr rtl="0"/>
            <a:fld id="{7DC1BBB0-96F0-4077-A278-0F3FB5C104D3}" type="slidenum">
              <a:rPr lang="nl-NL" noProof="0" smtClean="0"/>
              <a:pPr rtl="0"/>
              <a:t>‹nr.›</a:t>
            </a:fld>
            <a:endParaRPr lang="nl-NL" noProof="0" dirty="0"/>
          </a:p>
        </p:txBody>
      </p:sp>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realhosting.nl/helpdesk/hoe-zet-je-e-mail-om-van-pop3-naar-imap#step-2" TargetMode="External"/><Relationship Id="rId7" Type="http://schemas.openxmlformats.org/officeDocument/2006/relationships/hyperlink" Target="https://support.yourhosting.nl/nl/support/solutions/articles/80001066633-hoe-maak-ik-zelf-back-ups-" TargetMode="External"/><Relationship Id="rId2" Type="http://schemas.openxmlformats.org/officeDocument/2006/relationships/hyperlink" Target="https://realhosting.nl/helpdesk/hoe-zet-je-e-mail-om-van-pop3-naar-imap#step-1" TargetMode="External"/><Relationship Id="rId1" Type="http://schemas.openxmlformats.org/officeDocument/2006/relationships/slideLayout" Target="../slideLayouts/slideLayout2.xml"/><Relationship Id="rId6" Type="http://schemas.openxmlformats.org/officeDocument/2006/relationships/hyperlink" Target="https://realhosting.nl/helpdesk/hoe-zet-je-e-mail-om-van-pop3-naar-imap#step-5" TargetMode="External"/><Relationship Id="rId5" Type="http://schemas.openxmlformats.org/officeDocument/2006/relationships/hyperlink" Target="https://realhosting.nl/helpdesk/hoe-zet-je-e-mail-om-van-pop3-naar-imap#step-4" TargetMode="External"/><Relationship Id="rId4" Type="http://schemas.openxmlformats.org/officeDocument/2006/relationships/hyperlink" Target="https://realhosting.nl/helpdesk/hoe-zet-je-e-mail-om-van-pop3-naar-imap#step-3"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078188" y="2088936"/>
            <a:ext cx="8329031" cy="2680127"/>
          </a:xfrm>
        </p:spPr>
        <p:txBody>
          <a:bodyPr rtlCol="0"/>
          <a:lstStyle/>
          <a:p>
            <a:pPr rtl="0"/>
            <a:r>
              <a:rPr lang="nl-NL" sz="8000" dirty="0"/>
              <a:t>Outlook</a:t>
            </a:r>
            <a:br>
              <a:rPr lang="nl-NL" sz="8000" dirty="0"/>
            </a:br>
            <a:r>
              <a:rPr lang="nl-NL" sz="8000" dirty="0"/>
              <a:t>Teams</a:t>
            </a:r>
            <a:br>
              <a:rPr lang="nl-NL" sz="8000" dirty="0"/>
            </a:br>
            <a:r>
              <a:rPr lang="nl-NL" sz="8000" dirty="0" err="1"/>
              <a:t>To</a:t>
            </a:r>
            <a:r>
              <a:rPr lang="nl-NL" sz="8000" dirty="0"/>
              <a:t> Do</a:t>
            </a:r>
          </a:p>
        </p:txBody>
      </p:sp>
      <p:pic>
        <p:nvPicPr>
          <p:cNvPr id="6" name="Afbeelding 5">
            <a:extLst>
              <a:ext uri="{FF2B5EF4-FFF2-40B4-BE49-F238E27FC236}">
                <a16:creationId xmlns:a16="http://schemas.microsoft.com/office/drawing/2014/main" id="{D80FAD43-2667-26A8-CAAC-6815E2D772F5}"/>
              </a:ext>
            </a:extLst>
          </p:cNvPr>
          <p:cNvPicPr>
            <a:picLocks noChangeAspect="1"/>
          </p:cNvPicPr>
          <p:nvPr/>
        </p:nvPicPr>
        <p:blipFill>
          <a:blip r:embed="rId3"/>
          <a:stretch>
            <a:fillRect/>
          </a:stretch>
        </p:blipFill>
        <p:spPr>
          <a:xfrm>
            <a:off x="1951518" y="5734816"/>
            <a:ext cx="9207701" cy="1116085"/>
          </a:xfrm>
          <a:prstGeom prst="rect">
            <a:avLst/>
          </a:prstGeom>
        </p:spPr>
      </p:pic>
      <p:pic>
        <p:nvPicPr>
          <p:cNvPr id="2054" name="Picture 6" descr="Microsoft 365 - Wikipedia">
            <a:extLst>
              <a:ext uri="{FF2B5EF4-FFF2-40B4-BE49-F238E27FC236}">
                <a16:creationId xmlns:a16="http://schemas.microsoft.com/office/drawing/2014/main" id="{6C3F9348-5A1E-064C-D9A5-41A3785DC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3" y="5627380"/>
            <a:ext cx="1186072" cy="1213686"/>
          </a:xfrm>
          <a:prstGeom prst="rect">
            <a:avLst/>
          </a:prstGeom>
          <a:noFill/>
          <a:extLst>
            <a:ext uri="{909E8E84-426E-40DD-AFC4-6F175D3DCCD1}">
              <a14:hiddenFill xmlns:a14="http://schemas.microsoft.com/office/drawing/2010/main">
                <a:solidFill>
                  <a:srgbClr val="FFFFFF"/>
                </a:solidFill>
              </a14:hiddenFill>
            </a:ext>
          </a:extLst>
        </p:spPr>
      </p:pic>
      <p:pic>
        <p:nvPicPr>
          <p:cNvPr id="9" name="Afbeelding 8" descr="Afbeelding met Elektrisch blauw, cirkel, ontwerp&#10;&#10;Automatisch gegenereerde beschrijving">
            <a:extLst>
              <a:ext uri="{FF2B5EF4-FFF2-40B4-BE49-F238E27FC236}">
                <a16:creationId xmlns:a16="http://schemas.microsoft.com/office/drawing/2014/main" id="{CD6FD2B3-13C2-AB67-F993-2CC7BF84FAE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8028" y="1700808"/>
            <a:ext cx="620395" cy="577850"/>
          </a:xfrm>
          <a:prstGeom prst="rect">
            <a:avLst/>
          </a:prstGeom>
        </p:spPr>
      </p:pic>
      <p:pic>
        <p:nvPicPr>
          <p:cNvPr id="10" name="Afbeelding 9" descr="Afbeelding met symbool, logo, Elektrisch blauw, Graphics&#10;&#10;Automatisch gegenereerde beschrijving">
            <a:extLst>
              <a:ext uri="{FF2B5EF4-FFF2-40B4-BE49-F238E27FC236}">
                <a16:creationId xmlns:a16="http://schemas.microsoft.com/office/drawing/2014/main" id="{52DF182C-747A-72F5-3935-16AF5B6558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54537" y="2701951"/>
            <a:ext cx="587375" cy="546735"/>
          </a:xfrm>
          <a:prstGeom prst="rect">
            <a:avLst/>
          </a:prstGeom>
        </p:spPr>
      </p:pic>
      <p:pic>
        <p:nvPicPr>
          <p:cNvPr id="11" name="Afbeelding 10" descr="Afbeelding met Elektrisch blauw, blauw, Kobaltblauw, Rechthoek&#10;&#10;Automatisch gegenereerde beschrijving">
            <a:extLst>
              <a:ext uri="{FF2B5EF4-FFF2-40B4-BE49-F238E27FC236}">
                <a16:creationId xmlns:a16="http://schemas.microsoft.com/office/drawing/2014/main" id="{A7B35824-C522-D7A7-33A3-CF70BAB00EF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78349" y="3861048"/>
            <a:ext cx="593725" cy="483870"/>
          </a:xfrm>
          <a:prstGeom prst="rect">
            <a:avLst/>
          </a:prstGeom>
        </p:spPr>
      </p:pic>
    </p:spTree>
    <p:extLst>
      <p:ext uri="{BB962C8B-B14F-4D97-AF65-F5344CB8AC3E}">
        <p14:creationId xmlns:p14="http://schemas.microsoft.com/office/powerpoint/2010/main" val="50676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nl-NL" dirty="0"/>
              <a:t>Indeling van titel en inhoud met lijst</a:t>
            </a:r>
          </a:p>
        </p:txBody>
      </p:sp>
      <p:sp>
        <p:nvSpPr>
          <p:cNvPr id="14" name="Tijdelijke aanduiding voor inhoud 13"/>
          <p:cNvSpPr>
            <a:spLocks noGrp="1"/>
          </p:cNvSpPr>
          <p:nvPr>
            <p:ph idx="1"/>
          </p:nvPr>
        </p:nvSpPr>
        <p:spPr/>
        <p:txBody>
          <a:bodyPr rtlCol="0"/>
          <a:lstStyle/>
          <a:p>
            <a:pPr rtl="0"/>
            <a:r>
              <a:rPr lang="nl-NL" dirty="0"/>
              <a:t>Plaats hier uw eerste opsommingsteken</a:t>
            </a:r>
          </a:p>
          <a:p>
            <a:pPr rtl="0"/>
            <a:r>
              <a:rPr lang="nl-NL" dirty="0"/>
              <a:t>Plaats hier uw tweede opsommingsteken</a:t>
            </a:r>
          </a:p>
          <a:p>
            <a:pPr rtl="0"/>
            <a:r>
              <a:rPr lang="nl-NL" dirty="0"/>
              <a:t>Plaats hier uw derde opsommingsteken</a:t>
            </a:r>
          </a:p>
        </p:txBody>
      </p:sp>
    </p:spTree>
    <p:extLst>
      <p:ext uri="{BB962C8B-B14F-4D97-AF65-F5344CB8AC3E}">
        <p14:creationId xmlns:p14="http://schemas.microsoft.com/office/powerpoint/2010/main" val="172042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Indeling van titel en inhoud met grafiek</a:t>
            </a:r>
          </a:p>
        </p:txBody>
      </p:sp>
      <p:graphicFrame>
        <p:nvGraphicFramePr>
          <p:cNvPr id="7" name="Tijdelijke aanduiding voor inhoud 6" descr="Gestapeld staafdiagram toont&#10;3 reeksen en 4 categorieën"/>
          <p:cNvGraphicFramePr>
            <a:graphicFrameLocks noGrp="1"/>
          </p:cNvGraphicFramePr>
          <p:nvPr>
            <p:ph idx="1"/>
            <p:extLst>
              <p:ext uri="{D42A27DB-BD31-4B8C-83A1-F6EECF244321}">
                <p14:modId xmlns:p14="http://schemas.microsoft.com/office/powerpoint/2010/main" val="233979051"/>
              </p:ext>
            </p:extLst>
          </p:nvPr>
        </p:nvGraphicFramePr>
        <p:xfrm>
          <a:off x="1593850" y="1600200"/>
          <a:ext cx="9782175"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719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Indeling van inhoud van twee met tabel</a:t>
            </a:r>
          </a:p>
        </p:txBody>
      </p:sp>
      <p:graphicFrame>
        <p:nvGraphicFramePr>
          <p:cNvPr id="11" name="Tijdelijke aanduiding voor inhoud 10"/>
          <p:cNvGraphicFramePr>
            <a:graphicFrameLocks noGrp="1"/>
          </p:cNvGraphicFramePr>
          <p:nvPr>
            <p:ph sz="half" idx="1"/>
            <p:extLst>
              <p:ext uri="{D42A27DB-BD31-4B8C-83A1-F6EECF244321}">
                <p14:modId xmlns:p14="http://schemas.microsoft.com/office/powerpoint/2010/main" val="4124011342"/>
              </p:ext>
            </p:extLst>
          </p:nvPr>
        </p:nvGraphicFramePr>
        <p:xfrm>
          <a:off x="1593850" y="1600200"/>
          <a:ext cx="4814889" cy="2209800"/>
        </p:xfrm>
        <a:graphic>
          <a:graphicData uri="http://schemas.openxmlformats.org/drawingml/2006/table">
            <a:tbl>
              <a:tblPr firstRow="1" bandRow="1">
                <a:tableStyleId>{073A0DAA-6AF3-43AB-8588-CEC1D06C72B9}</a:tableStyleId>
              </a:tblPr>
              <a:tblGrid>
                <a:gridCol w="1604963">
                  <a:extLst>
                    <a:ext uri="{9D8B030D-6E8A-4147-A177-3AD203B41FA5}">
                      <a16:colId xmlns:a16="http://schemas.microsoft.com/office/drawing/2014/main" val="20000"/>
                    </a:ext>
                  </a:extLst>
                </a:gridCol>
                <a:gridCol w="1604963">
                  <a:extLst>
                    <a:ext uri="{9D8B030D-6E8A-4147-A177-3AD203B41FA5}">
                      <a16:colId xmlns:a16="http://schemas.microsoft.com/office/drawing/2014/main" val="20001"/>
                    </a:ext>
                  </a:extLst>
                </a:gridCol>
                <a:gridCol w="1604963">
                  <a:extLst>
                    <a:ext uri="{9D8B030D-6E8A-4147-A177-3AD203B41FA5}">
                      <a16:colId xmlns:a16="http://schemas.microsoft.com/office/drawing/2014/main" val="20002"/>
                    </a:ext>
                  </a:extLst>
                </a:gridCol>
              </a:tblGrid>
              <a:tr h="552450">
                <a:tc>
                  <a:txBody>
                    <a:bodyPr/>
                    <a:lstStyle/>
                    <a:p>
                      <a:pPr rtl="0"/>
                      <a:r>
                        <a:rPr lang="nl-NL" noProof="0" dirty="0"/>
                        <a:t>Klasse</a:t>
                      </a:r>
                    </a:p>
                  </a:txBody>
                  <a:tcPr anchor="ctr"/>
                </a:tc>
                <a:tc>
                  <a:txBody>
                    <a:bodyPr/>
                    <a:lstStyle/>
                    <a:p>
                      <a:pPr algn="ctr" rtl="0"/>
                      <a:r>
                        <a:rPr lang="nl-NL" noProof="0" dirty="0"/>
                        <a:t>Groep A</a:t>
                      </a:r>
                    </a:p>
                  </a:txBody>
                  <a:tcPr anchor="ctr"/>
                </a:tc>
                <a:tc>
                  <a:txBody>
                    <a:bodyPr/>
                    <a:lstStyle/>
                    <a:p>
                      <a:pPr algn="ctr" rtl="0"/>
                      <a:r>
                        <a:rPr lang="nl-NL" noProof="0" dirty="0"/>
                        <a:t>Groep B</a:t>
                      </a:r>
                    </a:p>
                  </a:txBody>
                  <a:tcPr anchor="ctr"/>
                </a:tc>
                <a:extLst>
                  <a:ext uri="{0D108BD9-81ED-4DB2-BD59-A6C34878D82A}">
                    <a16:rowId xmlns:a16="http://schemas.microsoft.com/office/drawing/2014/main" val="10000"/>
                  </a:ext>
                </a:extLst>
              </a:tr>
              <a:tr h="552450">
                <a:tc>
                  <a:txBody>
                    <a:bodyPr/>
                    <a:lstStyle/>
                    <a:p>
                      <a:pPr rtl="0"/>
                      <a:r>
                        <a:rPr lang="nl-NL" noProof="0" dirty="0"/>
                        <a:t>Klasse 1</a:t>
                      </a:r>
                    </a:p>
                  </a:txBody>
                  <a:tcPr anchor="ctr"/>
                </a:tc>
                <a:tc>
                  <a:txBody>
                    <a:bodyPr/>
                    <a:lstStyle/>
                    <a:p>
                      <a:pPr algn="ctr" rtl="0"/>
                      <a:r>
                        <a:rPr lang="nl-NL" noProof="0" dirty="0"/>
                        <a:t>82</a:t>
                      </a:r>
                    </a:p>
                  </a:txBody>
                  <a:tcPr anchor="ctr"/>
                </a:tc>
                <a:tc>
                  <a:txBody>
                    <a:bodyPr/>
                    <a:lstStyle/>
                    <a:p>
                      <a:pPr algn="ctr" rtl="0"/>
                      <a:r>
                        <a:rPr lang="nl-NL" noProof="0" dirty="0"/>
                        <a:t>95</a:t>
                      </a:r>
                    </a:p>
                  </a:txBody>
                  <a:tcPr anchor="ctr"/>
                </a:tc>
                <a:extLst>
                  <a:ext uri="{0D108BD9-81ED-4DB2-BD59-A6C34878D82A}">
                    <a16:rowId xmlns:a16="http://schemas.microsoft.com/office/drawing/2014/main" val="10001"/>
                  </a:ext>
                </a:extLst>
              </a:tr>
              <a:tr h="552450">
                <a:tc>
                  <a:txBody>
                    <a:bodyPr/>
                    <a:lstStyle/>
                    <a:p>
                      <a:pPr rtl="0"/>
                      <a:r>
                        <a:rPr lang="nl-NL" noProof="0" dirty="0"/>
                        <a:t>Klasse 2</a:t>
                      </a:r>
                    </a:p>
                  </a:txBody>
                  <a:tcPr anchor="ctr"/>
                </a:tc>
                <a:tc>
                  <a:txBody>
                    <a:bodyPr/>
                    <a:lstStyle/>
                    <a:p>
                      <a:pPr algn="ctr" rtl="0"/>
                      <a:r>
                        <a:rPr lang="nl-NL" noProof="0" dirty="0"/>
                        <a:t>76</a:t>
                      </a:r>
                    </a:p>
                  </a:txBody>
                  <a:tcPr anchor="ctr"/>
                </a:tc>
                <a:tc>
                  <a:txBody>
                    <a:bodyPr/>
                    <a:lstStyle/>
                    <a:p>
                      <a:pPr algn="ctr" rtl="0"/>
                      <a:r>
                        <a:rPr lang="nl-NL" noProof="0" dirty="0"/>
                        <a:t>88</a:t>
                      </a:r>
                    </a:p>
                  </a:txBody>
                  <a:tcPr anchor="ctr"/>
                </a:tc>
                <a:extLst>
                  <a:ext uri="{0D108BD9-81ED-4DB2-BD59-A6C34878D82A}">
                    <a16:rowId xmlns:a16="http://schemas.microsoft.com/office/drawing/2014/main" val="10002"/>
                  </a:ext>
                </a:extLst>
              </a:tr>
              <a:tr h="552450">
                <a:tc>
                  <a:txBody>
                    <a:bodyPr/>
                    <a:lstStyle/>
                    <a:p>
                      <a:pPr rtl="0"/>
                      <a:r>
                        <a:rPr lang="nl-NL" noProof="0" dirty="0"/>
                        <a:t>Klasse 3</a:t>
                      </a:r>
                    </a:p>
                  </a:txBody>
                  <a:tcPr anchor="ctr"/>
                </a:tc>
                <a:tc>
                  <a:txBody>
                    <a:bodyPr/>
                    <a:lstStyle/>
                    <a:p>
                      <a:pPr algn="ctr" rtl="0"/>
                      <a:r>
                        <a:rPr lang="nl-NL" noProof="0" dirty="0"/>
                        <a:t>84</a:t>
                      </a:r>
                    </a:p>
                  </a:txBody>
                  <a:tcPr anchor="ctr"/>
                </a:tc>
                <a:tc>
                  <a:txBody>
                    <a:bodyPr/>
                    <a:lstStyle/>
                    <a:p>
                      <a:pPr algn="ctr" rtl="0"/>
                      <a:r>
                        <a:rPr lang="nl-NL" noProof="0" dirty="0"/>
                        <a:t>90</a:t>
                      </a:r>
                    </a:p>
                  </a:txBody>
                  <a:tcPr anchor="ctr"/>
                </a:tc>
                <a:extLst>
                  <a:ext uri="{0D108BD9-81ED-4DB2-BD59-A6C34878D82A}">
                    <a16:rowId xmlns:a16="http://schemas.microsoft.com/office/drawing/2014/main" val="10003"/>
                  </a:ext>
                </a:extLst>
              </a:tr>
            </a:tbl>
          </a:graphicData>
        </a:graphic>
      </p:graphicFrame>
      <p:sp>
        <p:nvSpPr>
          <p:cNvPr id="7" name="Tijdelijke aanduiding voor inhoud 6"/>
          <p:cNvSpPr>
            <a:spLocks noGrp="1"/>
          </p:cNvSpPr>
          <p:nvPr>
            <p:ph sz="half" idx="2"/>
          </p:nvPr>
        </p:nvSpPr>
        <p:spPr/>
        <p:txBody>
          <a:bodyPr rtlCol="0"/>
          <a:lstStyle/>
          <a:p>
            <a:pPr rtl="0"/>
            <a:r>
              <a:rPr lang="nl-NL" dirty="0"/>
              <a:t>Eerste opsommingsteken hier</a:t>
            </a:r>
          </a:p>
          <a:p>
            <a:pPr rtl="0"/>
            <a:r>
              <a:rPr lang="nl-NL" dirty="0"/>
              <a:t>Tweede opsommingsteken hier</a:t>
            </a:r>
          </a:p>
          <a:p>
            <a:pPr rtl="0"/>
            <a:r>
              <a:rPr lang="nl-NL" dirty="0"/>
              <a:t>Derde opsommingsteken hier</a:t>
            </a:r>
          </a:p>
        </p:txBody>
      </p:sp>
    </p:spTree>
    <p:extLst>
      <p:ext uri="{BB962C8B-B14F-4D97-AF65-F5344CB8AC3E}">
        <p14:creationId xmlns:p14="http://schemas.microsoft.com/office/powerpoint/2010/main" val="2593339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Indeling van inhoud van twee met </a:t>
            </a:r>
            <a:r>
              <a:rPr lang="nl-NL" dirty="0" err="1"/>
              <a:t>SmartArt</a:t>
            </a:r>
            <a:endParaRPr lang="nl-NL" dirty="0"/>
          </a:p>
        </p:txBody>
      </p:sp>
      <p:graphicFrame>
        <p:nvGraphicFramePr>
          <p:cNvPr id="6" name="Tijdelijke aanduiding voor inhoud 5" descr="Verticaal diagram van punthaaklijst waarin 3 groepen onder elkaar zijn gerangschikt met taken met opsommingstekens in elke groep"/>
          <p:cNvGraphicFramePr>
            <a:graphicFrameLocks noGrp="1"/>
          </p:cNvGraphicFramePr>
          <p:nvPr>
            <p:ph sz="half" idx="1"/>
            <p:extLst>
              <p:ext uri="{D42A27DB-BD31-4B8C-83A1-F6EECF244321}">
                <p14:modId xmlns:p14="http://schemas.microsoft.com/office/powerpoint/2010/main" val="4294160785"/>
              </p:ext>
            </p:extLst>
          </p:nvPr>
        </p:nvGraphicFramePr>
        <p:xfrm>
          <a:off x="1593850" y="1600200"/>
          <a:ext cx="481488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jdelijke aanduiding voor inhoud 6"/>
          <p:cNvSpPr>
            <a:spLocks noGrp="1"/>
          </p:cNvSpPr>
          <p:nvPr>
            <p:ph sz="half" idx="2"/>
          </p:nvPr>
        </p:nvSpPr>
        <p:spPr/>
        <p:txBody>
          <a:bodyPr rtlCol="0"/>
          <a:lstStyle/>
          <a:p>
            <a:pPr rtl="0"/>
            <a:r>
              <a:rPr lang="nl-NL" dirty="0"/>
              <a:t>Eerste opsommingsteken hier</a:t>
            </a:r>
          </a:p>
          <a:p>
            <a:pPr rtl="0"/>
            <a:r>
              <a:rPr lang="nl-NL" dirty="0"/>
              <a:t>Tweede opsommingsteken hier</a:t>
            </a:r>
          </a:p>
          <a:p>
            <a:pPr rtl="0"/>
            <a:r>
              <a:rPr lang="nl-NL" dirty="0"/>
              <a:t>Derde opsommingsteken hier</a:t>
            </a:r>
          </a:p>
        </p:txBody>
      </p:sp>
    </p:spTree>
    <p:extLst>
      <p:ext uri="{BB962C8B-B14F-4D97-AF65-F5344CB8AC3E}">
        <p14:creationId xmlns:p14="http://schemas.microsoft.com/office/powerpoint/2010/main" val="513726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r>
              <a:rPr lang="nl-NL" dirty="0"/>
              <a:t>Voeg een </a:t>
            </a:r>
            <a:r>
              <a:rPr lang="nl-NL" dirty="0" err="1"/>
              <a:t>diatitel</a:t>
            </a:r>
            <a:r>
              <a:rPr lang="nl-NL" dirty="0"/>
              <a:t> toe - 1</a:t>
            </a:r>
          </a:p>
        </p:txBody>
      </p:sp>
      <p:sp>
        <p:nvSpPr>
          <p:cNvPr id="5" name="Tijdelijke aanduiding voor tekst 4"/>
          <p:cNvSpPr>
            <a:spLocks noGrp="1"/>
          </p:cNvSpPr>
          <p:nvPr>
            <p:ph type="body" idx="1"/>
          </p:nvPr>
        </p:nvSpPr>
        <p:spPr/>
        <p:txBody>
          <a:bodyPr rtlCol="0"/>
          <a:lstStyle/>
          <a:p>
            <a:pPr rtl="0"/>
            <a:endParaRPr lang="nl-NL" dirty="0"/>
          </a:p>
        </p:txBody>
      </p:sp>
    </p:spTree>
    <p:extLst>
      <p:ext uri="{BB962C8B-B14F-4D97-AF65-F5344CB8AC3E}">
        <p14:creationId xmlns:p14="http://schemas.microsoft.com/office/powerpoint/2010/main" val="352090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Voeg een </a:t>
            </a:r>
            <a:r>
              <a:rPr lang="nl-NL" dirty="0" err="1"/>
              <a:t>diatitel</a:t>
            </a:r>
            <a:r>
              <a:rPr lang="nl-NL" dirty="0"/>
              <a:t> toe - 2</a:t>
            </a:r>
          </a:p>
        </p:txBody>
      </p:sp>
      <p:sp>
        <p:nvSpPr>
          <p:cNvPr id="4" name="Tijdelijke aanduiding voor tekst 3"/>
          <p:cNvSpPr>
            <a:spLocks noGrp="1"/>
          </p:cNvSpPr>
          <p:nvPr>
            <p:ph type="body" idx="1"/>
          </p:nvPr>
        </p:nvSpPr>
        <p:spPr/>
        <p:txBody>
          <a:bodyPr rtlCol="0"/>
          <a:lstStyle/>
          <a:p>
            <a:pPr rtl="0"/>
            <a:endParaRPr lang="nl-NL" dirty="0"/>
          </a:p>
        </p:txBody>
      </p:sp>
      <p:sp>
        <p:nvSpPr>
          <p:cNvPr id="5" name="Tijdelijke aanduiding voor inhoud 4"/>
          <p:cNvSpPr>
            <a:spLocks noGrp="1"/>
          </p:cNvSpPr>
          <p:nvPr>
            <p:ph sz="half" idx="2"/>
          </p:nvPr>
        </p:nvSpPr>
        <p:spPr/>
        <p:txBody>
          <a:bodyPr rtlCol="0"/>
          <a:lstStyle/>
          <a:p>
            <a:pPr rtl="0"/>
            <a:endParaRPr lang="nl-NL" dirty="0"/>
          </a:p>
        </p:txBody>
      </p:sp>
      <p:sp>
        <p:nvSpPr>
          <p:cNvPr id="6" name="Tijdelijke aanduiding voor tekst 5"/>
          <p:cNvSpPr>
            <a:spLocks noGrp="1"/>
          </p:cNvSpPr>
          <p:nvPr>
            <p:ph type="body" sz="quarter" idx="3"/>
          </p:nvPr>
        </p:nvSpPr>
        <p:spPr/>
        <p:txBody>
          <a:bodyPr rtlCol="0"/>
          <a:lstStyle/>
          <a:p>
            <a:pPr rtl="0"/>
            <a:endParaRPr lang="nl-NL" dirty="0"/>
          </a:p>
        </p:txBody>
      </p:sp>
      <p:sp>
        <p:nvSpPr>
          <p:cNvPr id="11" name="Tijdelijke aanduiding voor inhoud 10"/>
          <p:cNvSpPr>
            <a:spLocks noGrp="1"/>
          </p:cNvSpPr>
          <p:nvPr>
            <p:ph sz="quarter" idx="4"/>
          </p:nvPr>
        </p:nvSpPr>
        <p:spPr/>
        <p:txBody>
          <a:bodyPr rtlCol="0"/>
          <a:lstStyle/>
          <a:p>
            <a:pPr rtl="0"/>
            <a:endParaRPr lang="nl-NL" dirty="0"/>
          </a:p>
        </p:txBody>
      </p:sp>
    </p:spTree>
    <p:extLst>
      <p:ext uri="{BB962C8B-B14F-4D97-AF65-F5344CB8AC3E}">
        <p14:creationId xmlns:p14="http://schemas.microsoft.com/office/powerpoint/2010/main" val="106119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Voeg een </a:t>
            </a:r>
            <a:r>
              <a:rPr lang="nl-NL" dirty="0" err="1"/>
              <a:t>diatitel</a:t>
            </a:r>
            <a:r>
              <a:rPr lang="nl-NL" dirty="0"/>
              <a:t> toe - 3</a:t>
            </a:r>
          </a:p>
        </p:txBody>
      </p:sp>
    </p:spTree>
    <p:extLst>
      <p:ext uri="{BB962C8B-B14F-4D97-AF65-F5344CB8AC3E}">
        <p14:creationId xmlns:p14="http://schemas.microsoft.com/office/powerpoint/2010/main" val="3401786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8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Voeg een </a:t>
            </a:r>
            <a:r>
              <a:rPr lang="nl-NL" dirty="0" err="1"/>
              <a:t>diatitel</a:t>
            </a:r>
            <a:r>
              <a:rPr lang="nl-NL" dirty="0"/>
              <a:t> toe - 4</a:t>
            </a:r>
          </a:p>
        </p:txBody>
      </p:sp>
      <p:sp>
        <p:nvSpPr>
          <p:cNvPr id="4" name="Tijdelijke aanduiding voor inhoud 3"/>
          <p:cNvSpPr>
            <a:spLocks noGrp="1"/>
          </p:cNvSpPr>
          <p:nvPr>
            <p:ph idx="1"/>
          </p:nvPr>
        </p:nvSpPr>
        <p:spPr/>
        <p:txBody>
          <a:bodyPr rtlCol="0"/>
          <a:lstStyle/>
          <a:p>
            <a:pPr rtl="0"/>
            <a:endParaRPr lang="nl-NL" dirty="0"/>
          </a:p>
        </p:txBody>
      </p:sp>
      <p:sp>
        <p:nvSpPr>
          <p:cNvPr id="7" name="Tijdelijke aanduiding voor tekst 6"/>
          <p:cNvSpPr>
            <a:spLocks noGrp="1"/>
          </p:cNvSpPr>
          <p:nvPr>
            <p:ph type="body" sz="half" idx="2"/>
          </p:nvPr>
        </p:nvSpPr>
        <p:spPr/>
        <p:txBody>
          <a:bodyPr rtlCol="0"/>
          <a:lstStyle/>
          <a:p>
            <a:pPr rtl="0"/>
            <a:endParaRPr lang="nl-NL" dirty="0"/>
          </a:p>
        </p:txBody>
      </p:sp>
    </p:spTree>
    <p:extLst>
      <p:ext uri="{BB962C8B-B14F-4D97-AF65-F5344CB8AC3E}">
        <p14:creationId xmlns:p14="http://schemas.microsoft.com/office/powerpoint/2010/main" val="3614150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Voeg een </a:t>
            </a:r>
            <a:r>
              <a:rPr lang="nl-NL" dirty="0" err="1"/>
              <a:t>diatitel</a:t>
            </a:r>
            <a:r>
              <a:rPr lang="nl-NL" dirty="0"/>
              <a:t> toe - 5</a:t>
            </a:r>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idx="1"/>
          </p:nvPr>
        </p:nvSpPr>
        <p:spPr/>
        <p:txBody>
          <a:bodyPr/>
          <a:lstStyle/>
          <a:p>
            <a:endParaRPr lang="nl-NL"/>
          </a:p>
        </p:txBody>
      </p:sp>
      <p:sp>
        <p:nvSpPr>
          <p:cNvPr id="10" name="Tijdelijke aanduiding voor tekst 9"/>
          <p:cNvSpPr>
            <a:spLocks noGrp="1"/>
          </p:cNvSpPr>
          <p:nvPr>
            <p:ph type="body" sz="half" idx="2"/>
          </p:nvPr>
        </p:nvSpPr>
        <p:spPr/>
        <p:txBody>
          <a:bodyPr rtlCol="0"/>
          <a:lstStyle/>
          <a:p>
            <a:pPr rtl="0"/>
            <a:endParaRPr lang="nl-NL" dirty="0"/>
          </a:p>
        </p:txBody>
      </p:sp>
    </p:spTree>
    <p:extLst>
      <p:ext uri="{BB962C8B-B14F-4D97-AF65-F5344CB8AC3E}">
        <p14:creationId xmlns:p14="http://schemas.microsoft.com/office/powerpoint/2010/main" val="3941285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168FA3-BC25-2A4B-024D-0B2377591369}"/>
              </a:ext>
            </a:extLst>
          </p:cNvPr>
          <p:cNvSpPr>
            <a:spLocks noGrp="1"/>
          </p:cNvSpPr>
          <p:nvPr>
            <p:ph type="title"/>
          </p:nvPr>
        </p:nvSpPr>
        <p:spPr>
          <a:xfrm>
            <a:off x="1593436" y="177801"/>
            <a:ext cx="9782801" cy="658912"/>
          </a:xfrm>
        </p:spPr>
        <p:txBody>
          <a:bodyPr/>
          <a:lstStyle/>
          <a:p>
            <a:r>
              <a:rPr lang="nl-NL" dirty="0"/>
              <a:t>Mailbox configuraties, verschil POP3 en IMAP:</a:t>
            </a:r>
          </a:p>
        </p:txBody>
      </p:sp>
      <p:sp>
        <p:nvSpPr>
          <p:cNvPr id="3" name="Tijdelijke aanduiding voor inhoud 2">
            <a:extLst>
              <a:ext uri="{FF2B5EF4-FFF2-40B4-BE49-F238E27FC236}">
                <a16:creationId xmlns:a16="http://schemas.microsoft.com/office/drawing/2014/main" id="{EB8BEB79-FC43-C680-9CDB-9C7852027C5E}"/>
              </a:ext>
            </a:extLst>
          </p:cNvPr>
          <p:cNvSpPr>
            <a:spLocks noGrp="1"/>
          </p:cNvSpPr>
          <p:nvPr>
            <p:ph idx="1"/>
          </p:nvPr>
        </p:nvSpPr>
        <p:spPr>
          <a:xfrm>
            <a:off x="1593436" y="2204864"/>
            <a:ext cx="9782801" cy="3967336"/>
          </a:xfrm>
        </p:spPr>
        <p:txBody>
          <a:bodyPr/>
          <a:lstStyle/>
          <a:p>
            <a:r>
              <a:rPr lang="nl-NL" b="1" dirty="0"/>
              <a:t>POP3</a:t>
            </a:r>
            <a:r>
              <a:rPr lang="nl-NL" dirty="0"/>
              <a:t> download de mail van de server en plaats deze lokaal op je apparaat, vervolgens worden de mails van de server verwijderd (mails op de server laten staan is mogelijk). Je mailbox zal dus minder snel vol lopen.</a:t>
            </a:r>
          </a:p>
          <a:p>
            <a:r>
              <a:rPr lang="nl-NL" b="1" dirty="0"/>
              <a:t>IMAP</a:t>
            </a:r>
            <a:r>
              <a:rPr lang="nl-NL" dirty="0"/>
              <a:t> slaat de data op in een aparte server en </a:t>
            </a:r>
            <a:r>
              <a:rPr lang="nl-NL" dirty="0" err="1"/>
              <a:t>synchroniseerd</a:t>
            </a:r>
            <a:r>
              <a:rPr lang="nl-NL" dirty="0"/>
              <a:t> deze over de verschillende apparaten. Op elk apparaat staat de zelfde mail. Je mailbox loopt bij deze optie vol en dient regelmatig te worden opgeschoond. Deze wordt overigens het meest gebruikt.</a:t>
            </a:r>
          </a:p>
        </p:txBody>
      </p:sp>
      <p:pic>
        <p:nvPicPr>
          <p:cNvPr id="4" name="Picture 2" descr="Universal Email App - Mail for All Mailbox - Microsoftpp-apps">
            <a:extLst>
              <a:ext uri="{FF2B5EF4-FFF2-40B4-BE49-F238E27FC236}">
                <a16:creationId xmlns:a16="http://schemas.microsoft.com/office/drawing/2014/main" id="{BD06282B-C691-8C2A-4F35-E6D8A7F903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81" y="747771"/>
            <a:ext cx="586904" cy="586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6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8E774B-3351-5884-47B5-92D8A8B0151F}"/>
              </a:ext>
            </a:extLst>
          </p:cNvPr>
          <p:cNvSpPr>
            <a:spLocks noGrp="1"/>
          </p:cNvSpPr>
          <p:nvPr>
            <p:ph type="title"/>
          </p:nvPr>
        </p:nvSpPr>
        <p:spPr>
          <a:xfrm>
            <a:off x="1593436" y="177801"/>
            <a:ext cx="9782801" cy="586904"/>
          </a:xfrm>
        </p:spPr>
        <p:txBody>
          <a:bodyPr/>
          <a:lstStyle/>
          <a:p>
            <a:r>
              <a:rPr lang="nl-NL" dirty="0"/>
              <a:t>Poortnummers:</a:t>
            </a:r>
          </a:p>
        </p:txBody>
      </p:sp>
      <p:sp>
        <p:nvSpPr>
          <p:cNvPr id="3" name="Tijdelijke aanduiding voor inhoud 2">
            <a:extLst>
              <a:ext uri="{FF2B5EF4-FFF2-40B4-BE49-F238E27FC236}">
                <a16:creationId xmlns:a16="http://schemas.microsoft.com/office/drawing/2014/main" id="{B203C08C-C477-030C-16FA-BE67AB156265}"/>
              </a:ext>
            </a:extLst>
          </p:cNvPr>
          <p:cNvSpPr>
            <a:spLocks noGrp="1"/>
          </p:cNvSpPr>
          <p:nvPr>
            <p:ph idx="1"/>
          </p:nvPr>
        </p:nvSpPr>
        <p:spPr>
          <a:xfrm>
            <a:off x="1593436" y="980727"/>
            <a:ext cx="9782801" cy="5699471"/>
          </a:xfrm>
        </p:spPr>
        <p:txBody>
          <a:bodyPr>
            <a:normAutofit fontScale="32500" lnSpcReduction="20000"/>
          </a:bodyPr>
          <a:lstStyle/>
          <a:p>
            <a:pPr algn="l"/>
            <a:r>
              <a:rPr lang="nl-NL" sz="4300" b="1" i="0" dirty="0">
                <a:solidFill>
                  <a:srgbClr val="023E5A"/>
                </a:solidFill>
                <a:effectLst/>
                <a:highlight>
                  <a:srgbClr val="FFFFFF"/>
                </a:highlight>
                <a:latin typeface="Lato" panose="020F0502020204030203" pitchFamily="34" charset="0"/>
              </a:rPr>
              <a:t>De e-mail protocollen en poorten</a:t>
            </a:r>
            <a:endParaRPr lang="nl-NL" sz="4300" b="0" i="0" dirty="0">
              <a:solidFill>
                <a:srgbClr val="023E5A"/>
              </a:solidFill>
              <a:effectLst/>
              <a:highlight>
                <a:srgbClr val="FFFFFF"/>
              </a:highlight>
              <a:latin typeface="Lato" panose="020F0502020204030203" pitchFamily="34" charset="0"/>
            </a:endParaRPr>
          </a:p>
          <a:p>
            <a:pPr algn="l"/>
            <a:r>
              <a:rPr lang="nl-NL" sz="4300" b="0" i="0" dirty="0">
                <a:solidFill>
                  <a:srgbClr val="023E5A"/>
                </a:solidFill>
                <a:effectLst/>
                <a:highlight>
                  <a:srgbClr val="FFFFFF"/>
                </a:highlight>
                <a:latin typeface="Lato" panose="020F0502020204030203" pitchFamily="34" charset="0"/>
              </a:rPr>
              <a:t>Hieronder een korte uitleg over de e-mail protocollen en de bijbehorende poorten:</a:t>
            </a:r>
          </a:p>
          <a:p>
            <a:pPr algn="l"/>
            <a:br>
              <a:rPr lang="nl-NL" sz="4300" b="1" i="0" dirty="0">
                <a:solidFill>
                  <a:srgbClr val="023E5A"/>
                </a:solidFill>
                <a:effectLst/>
                <a:highlight>
                  <a:srgbClr val="FFFFFF"/>
                </a:highlight>
                <a:latin typeface="Lato" panose="020F0502020204030203" pitchFamily="34" charset="0"/>
              </a:rPr>
            </a:br>
            <a:r>
              <a:rPr lang="nl-NL" sz="4300" b="1" i="0" dirty="0">
                <a:solidFill>
                  <a:srgbClr val="023E5A"/>
                </a:solidFill>
                <a:effectLst/>
                <a:highlight>
                  <a:srgbClr val="FFFFFF"/>
                </a:highlight>
                <a:latin typeface="Lato" panose="020F0502020204030203" pitchFamily="34" charset="0"/>
              </a:rPr>
              <a:t>POP/POP3</a:t>
            </a:r>
          </a:p>
          <a:p>
            <a:pPr algn="l"/>
            <a:r>
              <a:rPr lang="nl-NL" sz="4300" b="0" i="0" dirty="0">
                <a:solidFill>
                  <a:srgbClr val="023E5A"/>
                </a:solidFill>
                <a:effectLst/>
                <a:highlight>
                  <a:srgbClr val="FFFFFF"/>
                </a:highlight>
                <a:latin typeface="Lato" panose="020F0502020204030203" pitchFamily="34" charset="0"/>
              </a:rPr>
              <a:t>Het POP protocol haalt alle e-mail op van de mailserver.</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110:</a:t>
            </a:r>
            <a:r>
              <a:rPr lang="nl-NL" sz="4300" b="0" i="0" dirty="0">
                <a:solidFill>
                  <a:srgbClr val="023E5A"/>
                </a:solidFill>
                <a:effectLst/>
                <a:highlight>
                  <a:srgbClr val="FFFFFF"/>
                </a:highlight>
                <a:latin typeface="Lato" panose="020F0502020204030203" pitchFamily="34" charset="0"/>
              </a:rPr>
              <a:t> Is de standaard poort zonder beveiliging.</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995:</a:t>
            </a:r>
            <a:r>
              <a:rPr lang="nl-NL" sz="4300" b="0" i="0" dirty="0">
                <a:solidFill>
                  <a:srgbClr val="023E5A"/>
                </a:solidFill>
                <a:effectLst/>
                <a:highlight>
                  <a:srgbClr val="FFFFFF"/>
                </a:highlight>
                <a:latin typeface="Lato" panose="020F0502020204030203" pitchFamily="34" charset="0"/>
              </a:rPr>
              <a:t> Dit is de SSL versleutelde en dus beveiligde verbinding. Deze poort wordt aangeraden door de providers.</a:t>
            </a:r>
          </a:p>
          <a:p>
            <a:pPr algn="l"/>
            <a:r>
              <a:rPr lang="nl-NL" sz="4300" b="0" i="0" dirty="0">
                <a:solidFill>
                  <a:srgbClr val="023E5A"/>
                </a:solidFill>
                <a:effectLst/>
                <a:highlight>
                  <a:srgbClr val="FFFFFF"/>
                </a:highlight>
                <a:latin typeface="Lato" panose="020F0502020204030203" pitchFamily="34" charset="0"/>
              </a:rPr>
              <a:t> </a:t>
            </a:r>
          </a:p>
          <a:p>
            <a:pPr algn="l"/>
            <a:r>
              <a:rPr lang="nl-NL" sz="4300" b="1" i="0" dirty="0">
                <a:solidFill>
                  <a:srgbClr val="023E5A"/>
                </a:solidFill>
                <a:effectLst/>
                <a:highlight>
                  <a:srgbClr val="FFFFFF"/>
                </a:highlight>
                <a:latin typeface="Lato" panose="020F0502020204030203" pitchFamily="34" charset="0"/>
              </a:rPr>
              <a:t>IMAP</a:t>
            </a:r>
          </a:p>
          <a:p>
            <a:pPr algn="l"/>
            <a:r>
              <a:rPr lang="nl-NL" sz="4300" b="0" i="0" dirty="0">
                <a:solidFill>
                  <a:srgbClr val="023E5A"/>
                </a:solidFill>
                <a:effectLst/>
                <a:highlight>
                  <a:srgbClr val="FFFFFF"/>
                </a:highlight>
                <a:latin typeface="Lato" panose="020F0502020204030203" pitchFamily="34" charset="0"/>
              </a:rPr>
              <a:t>IMAP is verantwoordelijk voor de synchronisatie van alle e-mail op de mailserver.</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143:</a:t>
            </a:r>
            <a:r>
              <a:rPr lang="nl-NL" sz="4300" b="0" i="0" dirty="0">
                <a:solidFill>
                  <a:srgbClr val="023E5A"/>
                </a:solidFill>
                <a:effectLst/>
                <a:highlight>
                  <a:srgbClr val="FFFFFF"/>
                </a:highlight>
                <a:latin typeface="Lato" panose="020F0502020204030203" pitchFamily="34" charset="0"/>
              </a:rPr>
              <a:t> Is de standaard poort zonder beveiliging.</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993:</a:t>
            </a:r>
            <a:r>
              <a:rPr lang="nl-NL" sz="4300" b="0" i="0" dirty="0">
                <a:solidFill>
                  <a:srgbClr val="023E5A"/>
                </a:solidFill>
                <a:effectLst/>
                <a:highlight>
                  <a:srgbClr val="FFFFFF"/>
                </a:highlight>
                <a:latin typeface="Lato" panose="020F0502020204030203" pitchFamily="34" charset="0"/>
              </a:rPr>
              <a:t> Dit is de SSL versleutelde en dus beveiligde verbinding. Deze poort wordt aangeraden door de providers.</a:t>
            </a:r>
          </a:p>
          <a:p>
            <a:pPr algn="l"/>
            <a:r>
              <a:rPr lang="nl-NL" sz="4300" b="0" i="0" dirty="0">
                <a:solidFill>
                  <a:srgbClr val="023E5A"/>
                </a:solidFill>
                <a:effectLst/>
                <a:highlight>
                  <a:srgbClr val="FFFFFF"/>
                </a:highlight>
                <a:latin typeface="Lato" panose="020F0502020204030203" pitchFamily="34" charset="0"/>
              </a:rPr>
              <a:t> </a:t>
            </a:r>
          </a:p>
          <a:p>
            <a:pPr algn="l"/>
            <a:r>
              <a:rPr lang="nl-NL" sz="4300" b="1" i="0" dirty="0">
                <a:solidFill>
                  <a:srgbClr val="023E5A"/>
                </a:solidFill>
                <a:effectLst/>
                <a:highlight>
                  <a:srgbClr val="FFFFFF"/>
                </a:highlight>
                <a:latin typeface="Lato" panose="020F0502020204030203" pitchFamily="34" charset="0"/>
              </a:rPr>
              <a:t>SMTP</a:t>
            </a:r>
          </a:p>
          <a:p>
            <a:pPr algn="l"/>
            <a:r>
              <a:rPr lang="nl-NL" sz="4300" b="0" i="0" dirty="0">
                <a:solidFill>
                  <a:srgbClr val="023E5A"/>
                </a:solidFill>
                <a:effectLst/>
                <a:highlight>
                  <a:srgbClr val="FFFFFF"/>
                </a:highlight>
                <a:latin typeface="Lato" panose="020F0502020204030203" pitchFamily="34" charset="0"/>
              </a:rPr>
              <a:t>SMTP zorgt ervoor dat alle mails worden verzonden.</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25</a:t>
            </a:r>
            <a:r>
              <a:rPr lang="nl-NL" sz="4300" b="0" i="0" dirty="0">
                <a:solidFill>
                  <a:srgbClr val="023E5A"/>
                </a:solidFill>
                <a:effectLst/>
                <a:highlight>
                  <a:srgbClr val="FFFFFF"/>
                </a:highlight>
                <a:latin typeface="Lato" panose="020F0502020204030203" pitchFamily="34" charset="0"/>
              </a:rPr>
              <a:t> Is de standaard poort zonder beveiliging, wordt door de meeste providers geblokkeerd.</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587:</a:t>
            </a:r>
            <a:r>
              <a:rPr lang="nl-NL" sz="4300" b="0" i="0" dirty="0">
                <a:solidFill>
                  <a:srgbClr val="023E5A"/>
                </a:solidFill>
                <a:effectLst/>
                <a:highlight>
                  <a:srgbClr val="FFFFFF"/>
                </a:highlight>
                <a:latin typeface="Lato" panose="020F0502020204030203" pitchFamily="34" charset="0"/>
              </a:rPr>
              <a:t> Dit is de TLS versleutelde en dus beveiligde verbinding. Deze poort wordt aangeraden door de providers.</a:t>
            </a:r>
          </a:p>
          <a:p>
            <a:pPr algn="l">
              <a:buFont typeface="Arial" panose="020B0604020202020204" pitchFamily="34" charset="0"/>
              <a:buChar char="•"/>
            </a:pPr>
            <a:r>
              <a:rPr lang="nl-NL" sz="4300" b="1" i="0" dirty="0">
                <a:solidFill>
                  <a:srgbClr val="023E5A"/>
                </a:solidFill>
                <a:effectLst/>
                <a:highlight>
                  <a:srgbClr val="FFFFFF"/>
                </a:highlight>
                <a:latin typeface="Lato" panose="020F0502020204030203" pitchFamily="34" charset="0"/>
              </a:rPr>
              <a:t>Poort 465:</a:t>
            </a:r>
            <a:r>
              <a:rPr lang="nl-NL" sz="4300" b="0" i="0" dirty="0">
                <a:solidFill>
                  <a:srgbClr val="023E5A"/>
                </a:solidFill>
                <a:effectLst/>
                <a:highlight>
                  <a:srgbClr val="FFFFFF"/>
                </a:highlight>
                <a:latin typeface="Lato" panose="020F0502020204030203" pitchFamily="34" charset="0"/>
              </a:rPr>
              <a:t> Dit is de TLS/SSL versleutelde en dus ook een beveiligde verbinding.</a:t>
            </a:r>
          </a:p>
          <a:p>
            <a:endParaRPr lang="nl-NL" dirty="0"/>
          </a:p>
        </p:txBody>
      </p:sp>
    </p:spTree>
    <p:extLst>
      <p:ext uri="{BB962C8B-B14F-4D97-AF65-F5344CB8AC3E}">
        <p14:creationId xmlns:p14="http://schemas.microsoft.com/office/powerpoint/2010/main" val="32102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2A41D0-B799-50CA-43E8-76E1EF14C47F}"/>
              </a:ext>
            </a:extLst>
          </p:cNvPr>
          <p:cNvSpPr>
            <a:spLocks noGrp="1"/>
          </p:cNvSpPr>
          <p:nvPr>
            <p:ph type="title"/>
          </p:nvPr>
        </p:nvSpPr>
        <p:spPr>
          <a:xfrm>
            <a:off x="1593436" y="177801"/>
            <a:ext cx="9782801" cy="507999"/>
          </a:xfrm>
        </p:spPr>
        <p:txBody>
          <a:bodyPr>
            <a:normAutofit fontScale="90000"/>
          </a:bodyPr>
          <a:lstStyle/>
          <a:p>
            <a:r>
              <a:rPr lang="nl-NL" b="0" dirty="0">
                <a:effectLst/>
                <a:latin typeface="inherit"/>
              </a:rPr>
              <a:t>Hoe zet je e-mail om van POP3 naar IMAP?</a:t>
            </a:r>
            <a:endParaRPr lang="nl-NL" dirty="0"/>
          </a:p>
        </p:txBody>
      </p:sp>
      <p:sp>
        <p:nvSpPr>
          <p:cNvPr id="3" name="Tijdelijke aanduiding voor inhoud 2">
            <a:extLst>
              <a:ext uri="{FF2B5EF4-FFF2-40B4-BE49-F238E27FC236}">
                <a16:creationId xmlns:a16="http://schemas.microsoft.com/office/drawing/2014/main" id="{4F41F634-EDEA-F718-52C1-AC390FA90DA8}"/>
              </a:ext>
            </a:extLst>
          </p:cNvPr>
          <p:cNvSpPr>
            <a:spLocks noGrp="1"/>
          </p:cNvSpPr>
          <p:nvPr>
            <p:ph idx="1"/>
          </p:nvPr>
        </p:nvSpPr>
        <p:spPr>
          <a:xfrm>
            <a:off x="1593436" y="685800"/>
            <a:ext cx="9782801" cy="5486400"/>
          </a:xfrm>
        </p:spPr>
        <p:txBody>
          <a:bodyPr>
            <a:normAutofit fontScale="25000" lnSpcReduction="20000"/>
          </a:bodyPr>
          <a:lstStyle/>
          <a:p>
            <a:pPr marL="0" indent="0" algn="l">
              <a:buNone/>
            </a:pPr>
            <a:r>
              <a:rPr lang="nl-NL" sz="6400" dirty="0">
                <a:solidFill>
                  <a:srgbClr val="111111"/>
                </a:solidFill>
                <a:highlight>
                  <a:srgbClr val="F5F3EE"/>
                </a:highlight>
                <a:latin typeface="inherit"/>
              </a:rPr>
              <a:t>Stappenplan:</a:t>
            </a:r>
            <a:endParaRPr lang="nl-NL" sz="6400" b="0" i="0" dirty="0">
              <a:solidFill>
                <a:srgbClr val="111111"/>
              </a:solidFill>
              <a:effectLst/>
              <a:highlight>
                <a:srgbClr val="F5F3EE"/>
              </a:highlight>
              <a:latin typeface="inherit"/>
            </a:endParaRPr>
          </a:p>
          <a:p>
            <a:pPr algn="l">
              <a:buFont typeface="+mj-lt"/>
              <a:buAutoNum type="arabicPeriod"/>
            </a:pPr>
            <a:r>
              <a:rPr lang="nl-NL" sz="4000" b="0" i="0" u="none" strike="noStrike" dirty="0">
                <a:solidFill>
                  <a:srgbClr val="003F9F"/>
                </a:solidFill>
                <a:effectLst/>
                <a:highlight>
                  <a:srgbClr val="F5F3EE"/>
                </a:highlight>
                <a:latin typeface="Lato" panose="020F0502020204030204" pitchFamily="34" charset="0"/>
                <a:hlinkClick r:id="rId2"/>
              </a:rPr>
              <a:t>Maak een back-up van jouw e-mailadres</a:t>
            </a:r>
            <a:endParaRPr lang="nl-NL" sz="4000" b="0" i="0" dirty="0">
              <a:solidFill>
                <a:srgbClr val="111111"/>
              </a:solidFill>
              <a:effectLst/>
              <a:highlight>
                <a:srgbClr val="F5F3EE"/>
              </a:highlight>
              <a:latin typeface="Lato" panose="020F0502020204030204" pitchFamily="34" charset="0"/>
            </a:endParaRPr>
          </a:p>
          <a:p>
            <a:pPr algn="l">
              <a:buFont typeface="+mj-lt"/>
              <a:buAutoNum type="arabicPeriod"/>
            </a:pPr>
            <a:r>
              <a:rPr lang="nl-NL" sz="4000" b="0" i="0" u="none" strike="noStrike" dirty="0">
                <a:solidFill>
                  <a:srgbClr val="003F9F"/>
                </a:solidFill>
                <a:effectLst/>
                <a:highlight>
                  <a:srgbClr val="F5F3EE"/>
                </a:highlight>
                <a:latin typeface="Lato" panose="020F0502020204030204" pitchFamily="34" charset="0"/>
                <a:hlinkClick r:id="rId3"/>
              </a:rPr>
              <a:t>Schakel het POP3 account uit of wijzig het wachtwoord</a:t>
            </a:r>
            <a:endParaRPr lang="nl-NL" sz="4000" b="0" i="0" dirty="0">
              <a:solidFill>
                <a:srgbClr val="111111"/>
              </a:solidFill>
              <a:effectLst/>
              <a:highlight>
                <a:srgbClr val="F5F3EE"/>
              </a:highlight>
              <a:latin typeface="Lato" panose="020F0502020204030204" pitchFamily="34" charset="0"/>
            </a:endParaRPr>
          </a:p>
          <a:p>
            <a:pPr algn="l">
              <a:buFont typeface="+mj-lt"/>
              <a:buAutoNum type="arabicPeriod"/>
            </a:pPr>
            <a:r>
              <a:rPr lang="nl-NL" sz="4000" b="0" i="0" u="none" strike="noStrike" dirty="0">
                <a:solidFill>
                  <a:srgbClr val="003F9F"/>
                </a:solidFill>
                <a:effectLst/>
                <a:highlight>
                  <a:srgbClr val="F5F3EE"/>
                </a:highlight>
                <a:latin typeface="Lato" panose="020F0502020204030204" pitchFamily="34" charset="0"/>
                <a:hlinkClick r:id="rId4"/>
              </a:rPr>
              <a:t>Stel het nieuwe e-mailadres in via IMAP</a:t>
            </a:r>
            <a:endParaRPr lang="nl-NL" sz="4000" b="0" i="0" dirty="0">
              <a:solidFill>
                <a:srgbClr val="111111"/>
              </a:solidFill>
              <a:effectLst/>
              <a:highlight>
                <a:srgbClr val="F5F3EE"/>
              </a:highlight>
              <a:latin typeface="Lato" panose="020F0502020204030204" pitchFamily="34" charset="0"/>
            </a:endParaRPr>
          </a:p>
          <a:p>
            <a:pPr algn="l">
              <a:buFont typeface="+mj-lt"/>
              <a:buAutoNum type="arabicPeriod"/>
            </a:pPr>
            <a:r>
              <a:rPr lang="nl-NL" sz="4000" b="0" i="0" u="none" strike="noStrike" dirty="0">
                <a:solidFill>
                  <a:srgbClr val="003F9F"/>
                </a:solidFill>
                <a:effectLst/>
                <a:highlight>
                  <a:srgbClr val="F5F3EE"/>
                </a:highlight>
                <a:latin typeface="Lato" panose="020F0502020204030204" pitchFamily="34" charset="0"/>
                <a:hlinkClick r:id="rId5"/>
              </a:rPr>
              <a:t>Maak de mappen na en zet de e-mail over</a:t>
            </a:r>
            <a:endParaRPr lang="nl-NL" sz="4000" b="0" i="0" dirty="0">
              <a:solidFill>
                <a:srgbClr val="111111"/>
              </a:solidFill>
              <a:effectLst/>
              <a:highlight>
                <a:srgbClr val="F5F3EE"/>
              </a:highlight>
              <a:latin typeface="Lato" panose="020F0502020204030204" pitchFamily="34" charset="0"/>
            </a:endParaRPr>
          </a:p>
          <a:p>
            <a:pPr algn="l">
              <a:buFont typeface="+mj-lt"/>
              <a:buAutoNum type="arabicPeriod"/>
            </a:pPr>
            <a:r>
              <a:rPr lang="nl-NL" sz="4000" b="0" i="0" u="none" strike="noStrike" dirty="0">
                <a:solidFill>
                  <a:srgbClr val="003F9F"/>
                </a:solidFill>
                <a:effectLst/>
                <a:highlight>
                  <a:srgbClr val="F5F3EE"/>
                </a:highlight>
                <a:latin typeface="Lato" panose="020F0502020204030204" pitchFamily="34" charset="0"/>
                <a:hlinkClick r:id="rId6"/>
              </a:rPr>
              <a:t>Verwijder het oude e-mailadres</a:t>
            </a:r>
            <a:endParaRPr lang="nl-NL" sz="4000" b="0" i="0" dirty="0">
              <a:solidFill>
                <a:srgbClr val="111111"/>
              </a:solidFill>
              <a:effectLst/>
              <a:highlight>
                <a:srgbClr val="F5F3EE"/>
              </a:highlight>
              <a:latin typeface="Lato" panose="020F0502020204030204" pitchFamily="34" charset="0"/>
            </a:endParaRPr>
          </a:p>
          <a:p>
            <a:pPr algn="l"/>
            <a:r>
              <a:rPr lang="nl-NL" sz="4000" b="0" i="0" dirty="0">
                <a:solidFill>
                  <a:srgbClr val="111111"/>
                </a:solidFill>
                <a:effectLst/>
                <a:highlight>
                  <a:srgbClr val="F5F3EE"/>
                </a:highlight>
                <a:latin typeface="inherit"/>
              </a:rPr>
              <a:t>1. Maak een back-up van jouw e-mailadres</a:t>
            </a:r>
          </a:p>
          <a:p>
            <a:pPr algn="l"/>
            <a:r>
              <a:rPr lang="nl-NL" sz="4000" b="0" i="0" dirty="0">
                <a:solidFill>
                  <a:srgbClr val="111111"/>
                </a:solidFill>
                <a:effectLst/>
                <a:highlight>
                  <a:srgbClr val="F5F3EE"/>
                </a:highlight>
                <a:latin typeface="Lato" panose="020F0502020204030204" pitchFamily="34" charset="0"/>
              </a:rPr>
              <a:t>Voordat je iets gaat doen, </a:t>
            </a:r>
            <a:r>
              <a:rPr lang="nl-NL" sz="4000" b="0" i="0" u="none" strike="noStrike" dirty="0">
                <a:solidFill>
                  <a:srgbClr val="003F9F"/>
                </a:solidFill>
                <a:effectLst/>
                <a:highlight>
                  <a:srgbClr val="F5F3EE"/>
                </a:highlight>
                <a:latin typeface="Lato" panose="020F0502020204030204" pitchFamily="34" charset="0"/>
                <a:hlinkClick r:id="rId7"/>
              </a:rPr>
              <a:t>maak altijd eerst een back-up</a:t>
            </a:r>
            <a:r>
              <a:rPr lang="nl-NL" sz="4000" b="0" i="0" dirty="0">
                <a:solidFill>
                  <a:srgbClr val="111111"/>
                </a:solidFill>
                <a:effectLst/>
                <a:highlight>
                  <a:srgbClr val="F5F3EE"/>
                </a:highlight>
                <a:latin typeface="Lato" panose="020F0502020204030204" pitchFamily="34" charset="0"/>
              </a:rPr>
              <a:t>. Mocht er per abuis iets fout gaan – een ongeluk zit in een klein hoekje – dan zijn je bestanden in ieder geval veilig.</a:t>
            </a:r>
          </a:p>
          <a:p>
            <a:pPr algn="l"/>
            <a:r>
              <a:rPr lang="nl-NL" sz="4000" b="0" i="0" dirty="0">
                <a:solidFill>
                  <a:srgbClr val="111111"/>
                </a:solidFill>
                <a:effectLst/>
                <a:highlight>
                  <a:srgbClr val="F5F3EE"/>
                </a:highlight>
                <a:latin typeface="inherit"/>
              </a:rPr>
              <a:t>2. Schakel het POP3 account uit of wijzig het wachtwoord</a:t>
            </a:r>
          </a:p>
          <a:p>
            <a:pPr algn="l"/>
            <a:r>
              <a:rPr lang="nl-NL" sz="4000" b="0" i="0" dirty="0">
                <a:solidFill>
                  <a:srgbClr val="111111"/>
                </a:solidFill>
                <a:effectLst/>
                <a:highlight>
                  <a:srgbClr val="F5F3EE"/>
                </a:highlight>
                <a:latin typeface="Lato" panose="020F0502020204030204" pitchFamily="34" charset="0"/>
              </a:rPr>
              <a:t>Vervolgens schakel je het POP3 account uit. Veel e-mailprogramma’s hebben namelijk de mogelijkheid om een account in- of uit te schakelen.</a:t>
            </a:r>
          </a:p>
          <a:p>
            <a:pPr algn="l"/>
            <a:r>
              <a:rPr lang="nl-NL" sz="4000" b="0" i="0" dirty="0">
                <a:solidFill>
                  <a:srgbClr val="111111"/>
                </a:solidFill>
                <a:effectLst/>
                <a:highlight>
                  <a:srgbClr val="F5F3EE"/>
                </a:highlight>
                <a:latin typeface="Lato" panose="020F0502020204030204" pitchFamily="34" charset="0"/>
              </a:rPr>
              <a:t>Is deze optie niet aanwezig, wijzig dan het wachtwoord binnen het e-mailprogramma naar iets willekeurigs. Zo kan er geen succesvolle verbinding worden gemaakt met de e-mailserver. Je zal hier dus ook een melding van krijgen. Deze kun je weg klikken.</a:t>
            </a:r>
          </a:p>
          <a:p>
            <a:pPr algn="l"/>
            <a:r>
              <a:rPr lang="nl-NL" sz="4000" b="0" i="0" dirty="0">
                <a:solidFill>
                  <a:srgbClr val="111111"/>
                </a:solidFill>
                <a:effectLst/>
                <a:highlight>
                  <a:srgbClr val="F5F3EE"/>
                </a:highlight>
                <a:latin typeface="inherit"/>
              </a:rPr>
              <a:t>3. Stel het nieuwe e-mailadres in via IMAP</a:t>
            </a:r>
          </a:p>
          <a:p>
            <a:pPr algn="l"/>
            <a:r>
              <a:rPr lang="nl-NL" sz="4000" b="0" i="0" dirty="0">
                <a:solidFill>
                  <a:srgbClr val="111111"/>
                </a:solidFill>
                <a:effectLst/>
                <a:highlight>
                  <a:srgbClr val="F5F3EE"/>
                </a:highlight>
                <a:latin typeface="Lato" panose="020F0502020204030204" pitchFamily="34" charset="0"/>
              </a:rPr>
              <a:t>Je gaat nu het e-mailadres nogmaals toevoegen, tijdens het toevoegen kies je dus voor het protocol IMAP.</a:t>
            </a:r>
          </a:p>
          <a:p>
            <a:pPr algn="l"/>
            <a:r>
              <a:rPr lang="nl-NL" sz="4000" b="0" i="0" dirty="0">
                <a:solidFill>
                  <a:srgbClr val="111111"/>
                </a:solidFill>
                <a:effectLst/>
                <a:highlight>
                  <a:srgbClr val="F5F3EE"/>
                </a:highlight>
                <a:latin typeface="inherit"/>
              </a:rPr>
              <a:t>4. Maak de mappen na en zet de e-mail over</a:t>
            </a:r>
          </a:p>
          <a:p>
            <a:pPr algn="l"/>
            <a:r>
              <a:rPr lang="nl-NL" sz="4000" b="0" i="0" dirty="0">
                <a:solidFill>
                  <a:srgbClr val="111111"/>
                </a:solidFill>
                <a:effectLst/>
                <a:highlight>
                  <a:srgbClr val="F5F3EE"/>
                </a:highlight>
                <a:latin typeface="Lato" panose="020F0502020204030204" pitchFamily="34" charset="0"/>
              </a:rPr>
              <a:t>Nadat je het e-mailadres nogmaals hebt toegevoegd is het zaak de bestaande mappenstructuur na te maken in het nieuwe e-mailadres. Vervolgens zal je per folder de e-mailberichten moeten slepen (van het POP3 e-mailadres, naar het IMAP e-mailadres).</a:t>
            </a:r>
          </a:p>
          <a:p>
            <a:pPr algn="l"/>
            <a:r>
              <a:rPr lang="nl-NL" sz="4000" b="0" i="0" dirty="0">
                <a:solidFill>
                  <a:srgbClr val="111111"/>
                </a:solidFill>
                <a:effectLst/>
                <a:highlight>
                  <a:srgbClr val="F5F3EE"/>
                </a:highlight>
                <a:latin typeface="Lato" panose="020F0502020204030204" pitchFamily="34" charset="0"/>
              </a:rPr>
              <a:t>In feite upload je de berichten naar onze mailserver. Dit proces kan enige tijd in beslag nemen (soms wel minuten). Dit is afhankelijk van jouw uploadsnelheid en de grootte (bijlagen) van de berichten.</a:t>
            </a:r>
          </a:p>
          <a:p>
            <a:pPr algn="l"/>
            <a:r>
              <a:rPr lang="nl-NL" sz="4000" b="0" i="0" dirty="0">
                <a:solidFill>
                  <a:srgbClr val="111111"/>
                </a:solidFill>
                <a:effectLst/>
                <a:highlight>
                  <a:srgbClr val="F5F3EE"/>
                </a:highlight>
                <a:latin typeface="Lato" panose="020F0502020204030204" pitchFamily="34" charset="0"/>
              </a:rPr>
              <a:t>Tip: probeer niet meer dan 200 berichten per keer te slepen. Sommige e-mailprogramma’s kunnen anders vastlopen.</a:t>
            </a:r>
          </a:p>
          <a:p>
            <a:pPr algn="l"/>
            <a:r>
              <a:rPr lang="nl-NL" sz="4000" b="0" i="0" dirty="0">
                <a:solidFill>
                  <a:srgbClr val="111111"/>
                </a:solidFill>
                <a:effectLst/>
                <a:highlight>
                  <a:srgbClr val="F5F3EE"/>
                </a:highlight>
                <a:latin typeface="inherit"/>
              </a:rPr>
              <a:t>5. Verwijder het oude e-mailadres</a:t>
            </a:r>
          </a:p>
          <a:p>
            <a:pPr algn="l"/>
            <a:r>
              <a:rPr lang="nl-NL" sz="4000" b="0" i="0" dirty="0">
                <a:solidFill>
                  <a:srgbClr val="111111"/>
                </a:solidFill>
                <a:effectLst/>
                <a:highlight>
                  <a:srgbClr val="F5F3EE"/>
                </a:highlight>
                <a:latin typeface="Lato" panose="020F0502020204030204" pitchFamily="34" charset="0"/>
              </a:rPr>
              <a:t>Wanneer je alles hebt overgezet – vergeet niet de map Verzonden items en Prullenmand – kan je het POP3 e-mailadres verwijderen uit jouw e-mailprogramma.</a:t>
            </a:r>
          </a:p>
          <a:p>
            <a:endParaRPr lang="nl-NL" dirty="0"/>
          </a:p>
        </p:txBody>
      </p:sp>
      <p:pic>
        <p:nvPicPr>
          <p:cNvPr id="6" name="Picture 2" descr="Universal Email App - Mail for All Mailbox - Microsoftpp-apps">
            <a:extLst>
              <a:ext uri="{FF2B5EF4-FFF2-40B4-BE49-F238E27FC236}">
                <a16:creationId xmlns:a16="http://schemas.microsoft.com/office/drawing/2014/main" id="{FA9EC38B-ADFE-242E-61CE-362214FA5E4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781" y="747771"/>
            <a:ext cx="586904" cy="586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972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B4E87D-E9ED-9D33-4E01-E89E35D29271}"/>
              </a:ext>
            </a:extLst>
          </p:cNvPr>
          <p:cNvSpPr>
            <a:spLocks noGrp="1"/>
          </p:cNvSpPr>
          <p:nvPr>
            <p:ph type="title"/>
          </p:nvPr>
        </p:nvSpPr>
        <p:spPr>
          <a:xfrm>
            <a:off x="1593436" y="177801"/>
            <a:ext cx="9782801" cy="586904"/>
          </a:xfrm>
        </p:spPr>
        <p:txBody>
          <a:bodyPr/>
          <a:lstStyle/>
          <a:p>
            <a:r>
              <a:rPr lang="nl-NL" dirty="0"/>
              <a:t>Mailbox instellingen Ziggo (IMAP):</a:t>
            </a:r>
          </a:p>
        </p:txBody>
      </p:sp>
      <p:sp>
        <p:nvSpPr>
          <p:cNvPr id="3" name="Tijdelijke aanduiding voor inhoud 2">
            <a:extLst>
              <a:ext uri="{FF2B5EF4-FFF2-40B4-BE49-F238E27FC236}">
                <a16:creationId xmlns:a16="http://schemas.microsoft.com/office/drawing/2014/main" id="{B1B667DC-BD9F-C3D0-7167-885305A17139}"/>
              </a:ext>
            </a:extLst>
          </p:cNvPr>
          <p:cNvSpPr>
            <a:spLocks noGrp="1"/>
          </p:cNvSpPr>
          <p:nvPr>
            <p:ph idx="1"/>
          </p:nvPr>
        </p:nvSpPr>
        <p:spPr>
          <a:xfrm>
            <a:off x="1593436" y="908720"/>
            <a:ext cx="9782801" cy="5688632"/>
          </a:xfrm>
        </p:spPr>
        <p:txBody>
          <a:bodyPr>
            <a:normAutofit fontScale="47500" lnSpcReduction="20000"/>
          </a:bodyPr>
          <a:lstStyle/>
          <a:p>
            <a:pPr algn="l"/>
            <a:r>
              <a:rPr lang="nl-NL" sz="3300" b="0" i="0" dirty="0">
                <a:solidFill>
                  <a:srgbClr val="1C1D1E"/>
                </a:solidFill>
                <a:effectLst/>
                <a:highlight>
                  <a:srgbClr val="F1F2F3"/>
                </a:highlight>
                <a:latin typeface="Open Sans" panose="020B0606030504020204" pitchFamily="34" charset="0"/>
              </a:rPr>
              <a:t>Met deze IMAP-instellingen om e-mail op je pc, tablet of smartphone in te stellen, blijft je e-mail beschikbaar op meerdere apparaten.</a:t>
            </a:r>
          </a:p>
          <a:p>
            <a:pPr algn="l"/>
            <a:r>
              <a:rPr lang="nl-NL" sz="3300" b="1" i="0" dirty="0">
                <a:solidFill>
                  <a:srgbClr val="1C1D1E"/>
                </a:solidFill>
                <a:effectLst/>
                <a:highlight>
                  <a:srgbClr val="F1F2F3"/>
                </a:highlight>
                <a:latin typeface="Diodrum"/>
              </a:rPr>
              <a:t>Inkomende server</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server:</a:t>
            </a:r>
            <a:r>
              <a:rPr lang="nl-NL" sz="3300" b="0" i="0" dirty="0">
                <a:solidFill>
                  <a:srgbClr val="1C1D1E"/>
                </a:solidFill>
                <a:effectLst/>
                <a:highlight>
                  <a:srgbClr val="F1F2F3"/>
                </a:highlight>
                <a:latin typeface="Open Sans" panose="020B0606030504020204" pitchFamily="34" charset="0"/>
              </a:rPr>
              <a:t> imap.ziggo.nl</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serverpoort:</a:t>
            </a:r>
            <a:r>
              <a:rPr lang="nl-NL" sz="3300" b="0" i="0" dirty="0">
                <a:solidFill>
                  <a:srgbClr val="1C1D1E"/>
                </a:solidFill>
                <a:effectLst/>
                <a:highlight>
                  <a:srgbClr val="F1F2F3"/>
                </a:highlight>
                <a:latin typeface="Open Sans" panose="020B0606030504020204" pitchFamily="34" charset="0"/>
              </a:rPr>
              <a:t> 993</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type versleuteling:</a:t>
            </a:r>
            <a:r>
              <a:rPr lang="nl-NL" sz="3300" b="0" i="0" dirty="0">
                <a:solidFill>
                  <a:srgbClr val="1C1D1E"/>
                </a:solidFill>
                <a:effectLst/>
                <a:highlight>
                  <a:srgbClr val="F1F2F3"/>
                </a:highlight>
                <a:latin typeface="Open Sans" panose="020B0606030504020204" pitchFamily="34" charset="0"/>
              </a:rPr>
              <a:t> TLS/SSL</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verificatie vereist:</a:t>
            </a:r>
            <a:r>
              <a:rPr lang="nl-NL" sz="3300" b="0" i="0" dirty="0">
                <a:solidFill>
                  <a:srgbClr val="1C1D1E"/>
                </a:solidFill>
                <a:effectLst/>
                <a:highlight>
                  <a:srgbClr val="F1F2F3"/>
                </a:highlight>
                <a:latin typeface="Open Sans" panose="020B0606030504020204" pitchFamily="34" charset="0"/>
              </a:rPr>
              <a:t> ja</a:t>
            </a:r>
            <a:br>
              <a:rPr lang="nl-NL" sz="3300" b="0" i="0" dirty="0">
                <a:solidFill>
                  <a:srgbClr val="1C1D1E"/>
                </a:solidFill>
                <a:effectLst/>
                <a:highlight>
                  <a:srgbClr val="F1F2F3"/>
                </a:highlight>
                <a:latin typeface="Open Sans" panose="020B0606030504020204" pitchFamily="34" charset="0"/>
              </a:rPr>
            </a:br>
            <a:endParaRPr lang="nl-NL" sz="3300" b="0" i="0" dirty="0">
              <a:solidFill>
                <a:srgbClr val="1C1D1E"/>
              </a:solidFill>
              <a:effectLst/>
              <a:highlight>
                <a:srgbClr val="F1F2F3"/>
              </a:highlight>
              <a:latin typeface="Open Sans" panose="020B0606030504020204" pitchFamily="34" charset="0"/>
            </a:endParaRP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gebruikersnaam:</a:t>
            </a:r>
            <a:r>
              <a:rPr lang="nl-NL" sz="3300" b="0" i="0" dirty="0">
                <a:solidFill>
                  <a:srgbClr val="1C1D1E"/>
                </a:solidFill>
                <a:effectLst/>
                <a:highlight>
                  <a:srgbClr val="F1F2F3"/>
                </a:highlight>
                <a:latin typeface="Open Sans" panose="020B0606030504020204" pitchFamily="34" charset="0"/>
              </a:rPr>
              <a:t> volledig e-mailadres</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wachtwoord:</a:t>
            </a:r>
            <a:r>
              <a:rPr lang="nl-NL" sz="3300" b="0" i="0" dirty="0">
                <a:solidFill>
                  <a:srgbClr val="1C1D1E"/>
                </a:solidFill>
                <a:effectLst/>
                <a:highlight>
                  <a:srgbClr val="F1F2F3"/>
                </a:highlight>
                <a:latin typeface="Open Sans" panose="020B0606030504020204" pitchFamily="34" charset="0"/>
              </a:rPr>
              <a:t> je e-mailwachtwoord</a:t>
            </a:r>
          </a:p>
          <a:p>
            <a:pPr algn="l"/>
            <a:r>
              <a:rPr lang="nl-NL" sz="3300" b="1" i="0" dirty="0">
                <a:solidFill>
                  <a:srgbClr val="1C1D1E"/>
                </a:solidFill>
                <a:effectLst/>
                <a:highlight>
                  <a:srgbClr val="F1F2F3"/>
                </a:highlight>
                <a:latin typeface="Diodrum"/>
              </a:rPr>
              <a:t>Uitgaande server </a:t>
            </a:r>
            <a:r>
              <a:rPr lang="nl-NL" sz="3600" b="1" i="0" dirty="0">
                <a:solidFill>
                  <a:srgbClr val="1C1D1E"/>
                </a:solidFill>
                <a:effectLst/>
                <a:highlight>
                  <a:srgbClr val="FFFFFF"/>
                </a:highlight>
                <a:latin typeface="Diodrum"/>
              </a:rPr>
              <a:t>(zijn bij POP3 en IMAP het zelfde)</a:t>
            </a:r>
            <a:endParaRPr lang="nl-NL" sz="3300" b="1" i="0" dirty="0">
              <a:solidFill>
                <a:srgbClr val="1C1D1E"/>
              </a:solidFill>
              <a:effectLst/>
              <a:highlight>
                <a:srgbClr val="F1F2F3"/>
              </a:highlight>
              <a:latin typeface="Diodrum"/>
            </a:endParaRP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server:</a:t>
            </a:r>
            <a:r>
              <a:rPr lang="nl-NL" sz="3300" b="0" i="0" dirty="0">
                <a:solidFill>
                  <a:srgbClr val="1C1D1E"/>
                </a:solidFill>
                <a:effectLst/>
                <a:highlight>
                  <a:srgbClr val="F1F2F3"/>
                </a:highlight>
                <a:latin typeface="Open Sans" panose="020B0606030504020204" pitchFamily="34" charset="0"/>
              </a:rPr>
              <a:t> smtp.ziggo.nl</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serverpoort:</a:t>
            </a:r>
            <a:r>
              <a:rPr lang="nl-NL" sz="3300" b="0" i="0" dirty="0">
                <a:solidFill>
                  <a:srgbClr val="1C1D1E"/>
                </a:solidFill>
                <a:effectLst/>
                <a:highlight>
                  <a:srgbClr val="F1F2F3"/>
                </a:highlight>
                <a:latin typeface="Open Sans" panose="020B0606030504020204" pitchFamily="34" charset="0"/>
              </a:rPr>
              <a:t> 587</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type versleuteling:</a:t>
            </a:r>
            <a:r>
              <a:rPr lang="nl-NL" sz="3300" b="0" i="0" dirty="0">
                <a:solidFill>
                  <a:srgbClr val="1C1D1E"/>
                </a:solidFill>
                <a:effectLst/>
                <a:highlight>
                  <a:srgbClr val="F1F2F3"/>
                </a:highlight>
                <a:latin typeface="Open Sans" panose="020B0606030504020204" pitchFamily="34" charset="0"/>
              </a:rPr>
              <a:t> STARTTLS, TLS of SSL</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verificatie vereist:</a:t>
            </a:r>
            <a:r>
              <a:rPr lang="nl-NL" sz="3300" b="0" i="0" dirty="0">
                <a:solidFill>
                  <a:srgbClr val="1C1D1E"/>
                </a:solidFill>
                <a:effectLst/>
                <a:highlight>
                  <a:srgbClr val="F1F2F3"/>
                </a:highlight>
                <a:latin typeface="Open Sans" panose="020B0606030504020204" pitchFamily="34" charset="0"/>
              </a:rPr>
              <a:t> ja</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gebruikersnaam:</a:t>
            </a:r>
            <a:r>
              <a:rPr lang="nl-NL" sz="3300" b="0" i="0" dirty="0">
                <a:solidFill>
                  <a:srgbClr val="1C1D1E"/>
                </a:solidFill>
                <a:effectLst/>
                <a:highlight>
                  <a:srgbClr val="F1F2F3"/>
                </a:highlight>
                <a:latin typeface="Open Sans" panose="020B0606030504020204" pitchFamily="34" charset="0"/>
              </a:rPr>
              <a:t> volledig e-mailadres</a:t>
            </a:r>
          </a:p>
          <a:p>
            <a:pPr algn="l">
              <a:buFont typeface="Arial" panose="020B0604020202020204" pitchFamily="34" charset="0"/>
              <a:buChar char="•"/>
            </a:pPr>
            <a:r>
              <a:rPr lang="nl-NL" sz="3300" b="1" i="0" dirty="0">
                <a:solidFill>
                  <a:srgbClr val="1C1D1E"/>
                </a:solidFill>
                <a:effectLst/>
                <a:highlight>
                  <a:srgbClr val="F1F2F3"/>
                </a:highlight>
                <a:latin typeface="Open Sans" panose="020B0606030504020204" pitchFamily="34" charset="0"/>
              </a:rPr>
              <a:t>wachtwoord:</a:t>
            </a:r>
            <a:r>
              <a:rPr lang="nl-NL" sz="3300" b="0" i="0" dirty="0">
                <a:solidFill>
                  <a:srgbClr val="1C1D1E"/>
                </a:solidFill>
                <a:effectLst/>
                <a:highlight>
                  <a:srgbClr val="F1F2F3"/>
                </a:highlight>
                <a:latin typeface="Open Sans" panose="020B0606030504020204" pitchFamily="34" charset="0"/>
              </a:rPr>
              <a:t> je e-mailwachtwoord</a:t>
            </a:r>
          </a:p>
          <a:p>
            <a:endParaRPr lang="nl-NL" dirty="0"/>
          </a:p>
        </p:txBody>
      </p:sp>
      <p:pic>
        <p:nvPicPr>
          <p:cNvPr id="4" name="Picture 2" descr="Universal Email App - Mail for All Mailbox - Microsoftpp-apps">
            <a:extLst>
              <a:ext uri="{FF2B5EF4-FFF2-40B4-BE49-F238E27FC236}">
                <a16:creationId xmlns:a16="http://schemas.microsoft.com/office/drawing/2014/main" id="{855775C2-4A40-E118-2845-2A8465664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81" y="747771"/>
            <a:ext cx="586904" cy="586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020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B4E87D-E9ED-9D33-4E01-E89E35D29271}"/>
              </a:ext>
            </a:extLst>
          </p:cNvPr>
          <p:cNvSpPr>
            <a:spLocks noGrp="1"/>
          </p:cNvSpPr>
          <p:nvPr>
            <p:ph type="title"/>
          </p:nvPr>
        </p:nvSpPr>
        <p:spPr>
          <a:xfrm>
            <a:off x="1593436" y="177801"/>
            <a:ext cx="9782801" cy="586904"/>
          </a:xfrm>
        </p:spPr>
        <p:txBody>
          <a:bodyPr/>
          <a:lstStyle/>
          <a:p>
            <a:r>
              <a:rPr lang="nl-NL" dirty="0"/>
              <a:t>Mailbox instellingen Ziggo (POP3):</a:t>
            </a:r>
          </a:p>
        </p:txBody>
      </p:sp>
      <p:sp>
        <p:nvSpPr>
          <p:cNvPr id="3" name="Tijdelijke aanduiding voor inhoud 2">
            <a:extLst>
              <a:ext uri="{FF2B5EF4-FFF2-40B4-BE49-F238E27FC236}">
                <a16:creationId xmlns:a16="http://schemas.microsoft.com/office/drawing/2014/main" id="{B1B667DC-BD9F-C3D0-7167-885305A17139}"/>
              </a:ext>
            </a:extLst>
          </p:cNvPr>
          <p:cNvSpPr>
            <a:spLocks noGrp="1"/>
          </p:cNvSpPr>
          <p:nvPr>
            <p:ph idx="1"/>
          </p:nvPr>
        </p:nvSpPr>
        <p:spPr>
          <a:xfrm>
            <a:off x="1593436" y="1052736"/>
            <a:ext cx="9782801" cy="5688632"/>
          </a:xfrm>
        </p:spPr>
        <p:txBody>
          <a:bodyPr>
            <a:normAutofit fontScale="62500" lnSpcReduction="20000"/>
          </a:bodyPr>
          <a:lstStyle/>
          <a:p>
            <a:pPr algn="l"/>
            <a:r>
              <a:rPr lang="nl-NL" sz="2400" b="0" i="0" dirty="0">
                <a:solidFill>
                  <a:srgbClr val="1C1D1E"/>
                </a:solidFill>
                <a:effectLst/>
                <a:highlight>
                  <a:srgbClr val="FFFFFF"/>
                </a:highlight>
                <a:latin typeface="Open Sans" panose="020B0606030504020204" pitchFamily="34" charset="0"/>
              </a:rPr>
              <a:t>Gebruik POP alleen als je e-mailprogramma geen IMAP ondersteunt en je e-mails maar</a:t>
            </a:r>
            <a:r>
              <a:rPr lang="nl-NL" sz="2400" b="1" i="0" dirty="0">
                <a:solidFill>
                  <a:srgbClr val="1C1D1E"/>
                </a:solidFill>
                <a:effectLst/>
                <a:highlight>
                  <a:srgbClr val="FFFFFF"/>
                </a:highlight>
                <a:latin typeface="Open Sans" panose="020B0606030504020204" pitchFamily="34" charset="0"/>
              </a:rPr>
              <a:t> op één apparaat </a:t>
            </a:r>
            <a:r>
              <a:rPr lang="nl-NL" sz="2400" b="0" i="0" dirty="0">
                <a:solidFill>
                  <a:srgbClr val="1C1D1E"/>
                </a:solidFill>
                <a:effectLst/>
                <a:highlight>
                  <a:srgbClr val="FFFFFF"/>
                </a:highlight>
                <a:latin typeface="Open Sans" panose="020B0606030504020204" pitchFamily="34" charset="0"/>
              </a:rPr>
              <a:t>wilt lezen.</a:t>
            </a:r>
          </a:p>
          <a:p>
            <a:pPr algn="l"/>
            <a:r>
              <a:rPr lang="nl-NL" sz="2400" b="0" i="0" dirty="0">
                <a:solidFill>
                  <a:srgbClr val="1C1D1E"/>
                </a:solidFill>
                <a:effectLst/>
                <a:highlight>
                  <a:srgbClr val="FFFFFF"/>
                </a:highlight>
                <a:latin typeface="Open Sans" panose="020B0606030504020204" pitchFamily="34" charset="0"/>
              </a:rPr>
              <a:t>Gebruik POP en IMAP niet door elkaar op verschillende apparaten. Je e-mails blijven dan alleen op het apparaat met de POP-instellingen zichtbaar.</a:t>
            </a:r>
          </a:p>
          <a:p>
            <a:pPr algn="l"/>
            <a:r>
              <a:rPr lang="nl-NL" sz="2400" b="1" i="0" dirty="0">
                <a:solidFill>
                  <a:srgbClr val="1C1D1E"/>
                </a:solidFill>
                <a:effectLst/>
                <a:highlight>
                  <a:srgbClr val="FFFFFF"/>
                </a:highlight>
                <a:latin typeface="Diodrum"/>
              </a:rPr>
              <a:t>Inkomende server</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server:</a:t>
            </a:r>
            <a:r>
              <a:rPr lang="nl-NL" sz="2400" b="0" i="0" dirty="0">
                <a:solidFill>
                  <a:srgbClr val="1C1D1E"/>
                </a:solidFill>
                <a:effectLst/>
                <a:highlight>
                  <a:srgbClr val="FFFFFF"/>
                </a:highlight>
                <a:latin typeface="Open Sans" panose="020B0606030504020204" pitchFamily="34" charset="0"/>
              </a:rPr>
              <a:t> pop.ziggo.nl</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serverpoort:</a:t>
            </a:r>
            <a:r>
              <a:rPr lang="nl-NL" sz="2400" b="0" i="0" dirty="0">
                <a:solidFill>
                  <a:srgbClr val="1C1D1E"/>
                </a:solidFill>
                <a:effectLst/>
                <a:highlight>
                  <a:srgbClr val="FFFFFF"/>
                </a:highlight>
                <a:latin typeface="Open Sans" panose="020B0606030504020204" pitchFamily="34" charset="0"/>
              </a:rPr>
              <a:t> 995</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verificatie vereist:</a:t>
            </a:r>
            <a:r>
              <a:rPr lang="nl-NL" sz="2400" b="0" i="0" dirty="0">
                <a:solidFill>
                  <a:srgbClr val="1C1D1E"/>
                </a:solidFill>
                <a:effectLst/>
                <a:highlight>
                  <a:srgbClr val="FFFFFF"/>
                </a:highlight>
                <a:latin typeface="Open Sans" panose="020B0606030504020204" pitchFamily="34" charset="0"/>
              </a:rPr>
              <a:t> ja</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type versleuteling:</a:t>
            </a:r>
            <a:r>
              <a:rPr lang="nl-NL" sz="2400" b="0" i="0" dirty="0">
                <a:solidFill>
                  <a:srgbClr val="1C1D1E"/>
                </a:solidFill>
                <a:effectLst/>
                <a:highlight>
                  <a:srgbClr val="FFFFFF"/>
                </a:highlight>
                <a:latin typeface="Open Sans" panose="020B0606030504020204" pitchFamily="34" charset="0"/>
              </a:rPr>
              <a:t> TLS/SSL</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gebruikersnaam:</a:t>
            </a:r>
            <a:r>
              <a:rPr lang="nl-NL" sz="2400" b="0" i="0" dirty="0">
                <a:solidFill>
                  <a:srgbClr val="1C1D1E"/>
                </a:solidFill>
                <a:effectLst/>
                <a:highlight>
                  <a:srgbClr val="FFFFFF"/>
                </a:highlight>
                <a:latin typeface="Open Sans" panose="020B0606030504020204" pitchFamily="34" charset="0"/>
              </a:rPr>
              <a:t> volledig e-mailadres</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wachtwoord:</a:t>
            </a:r>
            <a:r>
              <a:rPr lang="nl-NL" sz="2400" b="0" i="0" dirty="0">
                <a:solidFill>
                  <a:srgbClr val="1C1D1E"/>
                </a:solidFill>
                <a:effectLst/>
                <a:highlight>
                  <a:srgbClr val="FFFFFF"/>
                </a:highlight>
                <a:latin typeface="Open Sans" panose="020B0606030504020204" pitchFamily="34" charset="0"/>
              </a:rPr>
              <a:t> je e-mailwachtwoord</a:t>
            </a:r>
          </a:p>
          <a:p>
            <a:pPr algn="l"/>
            <a:r>
              <a:rPr lang="nl-NL" sz="2400" b="1" i="0" dirty="0">
                <a:solidFill>
                  <a:srgbClr val="1C1D1E"/>
                </a:solidFill>
                <a:effectLst/>
                <a:highlight>
                  <a:srgbClr val="FFFFFF"/>
                </a:highlight>
                <a:latin typeface="Diodrum"/>
              </a:rPr>
              <a:t>Uitgaande server (zijn bij POP3 en IMAP het zelfde)</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server:</a:t>
            </a:r>
            <a:r>
              <a:rPr lang="nl-NL" sz="2400" b="0" i="0" dirty="0">
                <a:solidFill>
                  <a:srgbClr val="1C1D1E"/>
                </a:solidFill>
                <a:effectLst/>
                <a:highlight>
                  <a:srgbClr val="FFFFFF"/>
                </a:highlight>
                <a:latin typeface="Open Sans" panose="020B0606030504020204" pitchFamily="34" charset="0"/>
              </a:rPr>
              <a:t> smtp.ziggo.nl</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serverpoort:</a:t>
            </a:r>
            <a:r>
              <a:rPr lang="nl-NL" sz="2400" b="0" i="0" dirty="0">
                <a:solidFill>
                  <a:srgbClr val="1C1D1E"/>
                </a:solidFill>
                <a:effectLst/>
                <a:highlight>
                  <a:srgbClr val="FFFFFF"/>
                </a:highlight>
                <a:latin typeface="Open Sans" panose="020B0606030504020204" pitchFamily="34" charset="0"/>
              </a:rPr>
              <a:t> 587</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type versleuteling:</a:t>
            </a:r>
            <a:r>
              <a:rPr lang="nl-NL" sz="2400" b="0" i="0" dirty="0">
                <a:solidFill>
                  <a:srgbClr val="1C1D1E"/>
                </a:solidFill>
                <a:effectLst/>
                <a:highlight>
                  <a:srgbClr val="FFFFFF"/>
                </a:highlight>
                <a:latin typeface="Open Sans" panose="020B0606030504020204" pitchFamily="34" charset="0"/>
              </a:rPr>
              <a:t> STARTTLS, TLS of SSL</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verificatie vereist:</a:t>
            </a:r>
            <a:r>
              <a:rPr lang="nl-NL" sz="2400" b="0" i="0" dirty="0">
                <a:solidFill>
                  <a:srgbClr val="1C1D1E"/>
                </a:solidFill>
                <a:effectLst/>
                <a:highlight>
                  <a:srgbClr val="FFFFFF"/>
                </a:highlight>
                <a:latin typeface="Open Sans" panose="020B0606030504020204" pitchFamily="34" charset="0"/>
              </a:rPr>
              <a:t> Ja</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gebruikersnaam:</a:t>
            </a:r>
            <a:r>
              <a:rPr lang="nl-NL" sz="2400" b="0" i="0" dirty="0">
                <a:solidFill>
                  <a:srgbClr val="1C1D1E"/>
                </a:solidFill>
                <a:effectLst/>
                <a:highlight>
                  <a:srgbClr val="FFFFFF"/>
                </a:highlight>
                <a:latin typeface="Open Sans" panose="020B0606030504020204" pitchFamily="34" charset="0"/>
              </a:rPr>
              <a:t> volledig e-mailadres</a:t>
            </a:r>
          </a:p>
          <a:p>
            <a:pPr algn="l">
              <a:buFont typeface="Arial" panose="020B0604020202020204" pitchFamily="34" charset="0"/>
              <a:buChar char="•"/>
            </a:pPr>
            <a:r>
              <a:rPr lang="nl-NL" sz="2400" b="1" i="0" dirty="0">
                <a:solidFill>
                  <a:srgbClr val="1C1D1E"/>
                </a:solidFill>
                <a:effectLst/>
                <a:highlight>
                  <a:srgbClr val="FFFFFF"/>
                </a:highlight>
                <a:latin typeface="Open Sans" panose="020B0606030504020204" pitchFamily="34" charset="0"/>
              </a:rPr>
              <a:t>wachtwoord:</a:t>
            </a:r>
            <a:r>
              <a:rPr lang="nl-NL" sz="2400" b="0" i="0" dirty="0">
                <a:solidFill>
                  <a:srgbClr val="1C1D1E"/>
                </a:solidFill>
                <a:effectLst/>
                <a:highlight>
                  <a:srgbClr val="FFFFFF"/>
                </a:highlight>
                <a:latin typeface="Open Sans" panose="020B0606030504020204" pitchFamily="34" charset="0"/>
              </a:rPr>
              <a:t> je e-mailwachtwoord</a:t>
            </a:r>
          </a:p>
          <a:p>
            <a:endParaRPr lang="nl-NL" dirty="0"/>
          </a:p>
        </p:txBody>
      </p:sp>
      <p:pic>
        <p:nvPicPr>
          <p:cNvPr id="1026" name="Picture 2" descr="Universal Email App - Mail for All Mailbox - Microsoftpp-apps">
            <a:extLst>
              <a:ext uri="{FF2B5EF4-FFF2-40B4-BE49-F238E27FC236}">
                <a16:creationId xmlns:a16="http://schemas.microsoft.com/office/drawing/2014/main" id="{C7BCA00F-9439-8648-AF53-A2569CEA9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81" y="747771"/>
            <a:ext cx="586904" cy="586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383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3930B-64C9-B9DD-3E7B-AA014BB78C5F}"/>
              </a:ext>
            </a:extLst>
          </p:cNvPr>
          <p:cNvSpPr>
            <a:spLocks noGrp="1"/>
          </p:cNvSpPr>
          <p:nvPr>
            <p:ph type="title"/>
          </p:nvPr>
        </p:nvSpPr>
        <p:spPr>
          <a:xfrm>
            <a:off x="1593436" y="177801"/>
            <a:ext cx="9782801" cy="658912"/>
          </a:xfrm>
        </p:spPr>
        <p:txBody>
          <a:bodyPr>
            <a:normAutofit fontScale="90000"/>
          </a:bodyPr>
          <a:lstStyle/>
          <a:p>
            <a:r>
              <a:rPr lang="nl-NL" sz="4400" i="1" kern="100" dirty="0">
                <a:effectLst/>
                <a:latin typeface="Aptos" panose="020B0004020202020204" pitchFamily="34" charset="0"/>
                <a:ea typeface="Aptos" panose="020B0004020202020204" pitchFamily="34" charset="0"/>
                <a:cs typeface="Times New Roman" panose="02020603050405020304" pitchFamily="18" charset="0"/>
              </a:rPr>
              <a:t>Outlook, mail, agenda en taken beheer:</a:t>
            </a:r>
            <a:endParaRPr lang="nl-NL" sz="4400" dirty="0"/>
          </a:p>
        </p:txBody>
      </p:sp>
      <p:sp>
        <p:nvSpPr>
          <p:cNvPr id="3" name="Tijdelijke aanduiding voor inhoud 2">
            <a:extLst>
              <a:ext uri="{FF2B5EF4-FFF2-40B4-BE49-F238E27FC236}">
                <a16:creationId xmlns:a16="http://schemas.microsoft.com/office/drawing/2014/main" id="{4203A2CC-E7E9-6AC9-4631-E12B64C2485D}"/>
              </a:ext>
            </a:extLst>
          </p:cNvPr>
          <p:cNvSpPr>
            <a:spLocks noGrp="1"/>
          </p:cNvSpPr>
          <p:nvPr>
            <p:ph idx="1"/>
          </p:nvPr>
        </p:nvSpPr>
        <p:spPr/>
        <p:txBody>
          <a:bodyPr>
            <a:normAutofit fontScale="85000" lnSpcReduction="20000"/>
          </a:bodyPr>
          <a:lstStyle/>
          <a:p>
            <a:pPr>
              <a:lnSpc>
                <a:spcPct val="107000"/>
              </a:lnSpc>
              <a:spcAft>
                <a:spcPts val="800"/>
              </a:spcAft>
            </a:pPr>
            <a:r>
              <a:rPr lang="nl-NL" sz="3200" kern="100" dirty="0">
                <a:effectLst/>
                <a:latin typeface="Aptos" panose="020B0004020202020204" pitchFamily="34" charset="0"/>
                <a:ea typeface="Aptos" panose="020B0004020202020204" pitchFamily="34" charset="0"/>
                <a:cs typeface="Times New Roman" panose="02020603050405020304" pitchFamily="18" charset="0"/>
              </a:rPr>
              <a:t>Instellingen mailboxen, soorten mailservers en de instellingen, POP3 en IMAP configuraties, voor- en nadelen.</a:t>
            </a:r>
          </a:p>
          <a:p>
            <a:pPr>
              <a:lnSpc>
                <a:spcPct val="107000"/>
              </a:lnSpc>
              <a:spcAft>
                <a:spcPts val="800"/>
              </a:spcAft>
            </a:pPr>
            <a:r>
              <a:rPr lang="nl-NL" sz="3200" kern="100" dirty="0">
                <a:effectLst/>
                <a:latin typeface="Aptos" panose="020B0004020202020204" pitchFamily="34" charset="0"/>
                <a:ea typeface="Aptos" panose="020B0004020202020204" pitchFamily="34" charset="0"/>
                <a:cs typeface="Times New Roman" panose="02020603050405020304" pitchFamily="18" charset="0"/>
              </a:rPr>
              <a:t>Snelle stap bewerken, 10 sneltoetsen.</a:t>
            </a:r>
          </a:p>
          <a:p>
            <a:pPr>
              <a:lnSpc>
                <a:spcPct val="107000"/>
              </a:lnSpc>
              <a:spcAft>
                <a:spcPts val="800"/>
              </a:spcAft>
            </a:pPr>
            <a:r>
              <a:rPr lang="nl-NL" sz="3200" kern="100" dirty="0">
                <a:effectLst/>
                <a:latin typeface="Aptos" panose="020B0004020202020204" pitchFamily="34" charset="0"/>
                <a:ea typeface="Aptos" panose="020B0004020202020204" pitchFamily="34" charset="0"/>
                <a:cs typeface="Times New Roman" panose="02020603050405020304" pitchFamily="18" charset="0"/>
              </a:rPr>
              <a:t>Ruimte maken in je mailbox, </a:t>
            </a:r>
            <a:r>
              <a:rPr lang="nl-NL" sz="3200" kern="100" dirty="0" err="1">
                <a:effectLst/>
                <a:latin typeface="Aptos" panose="020B0004020202020204" pitchFamily="34" charset="0"/>
                <a:ea typeface="Aptos" panose="020B0004020202020204" pitchFamily="34" charset="0"/>
                <a:cs typeface="Times New Roman" panose="02020603050405020304" pitchFamily="18" charset="0"/>
              </a:rPr>
              <a:t>prullebak</a:t>
            </a:r>
            <a:r>
              <a:rPr lang="nl-NL" sz="3200" kern="100" dirty="0">
                <a:effectLst/>
                <a:latin typeface="Aptos" panose="020B0004020202020204" pitchFamily="34" charset="0"/>
                <a:ea typeface="Aptos" panose="020B0004020202020204" pitchFamily="34" charset="0"/>
                <a:cs typeface="Times New Roman" panose="02020603050405020304" pitchFamily="18" charset="0"/>
              </a:rPr>
              <a:t> legen, Zoekmappen en opschonen, archiveren.</a:t>
            </a:r>
          </a:p>
          <a:p>
            <a:pPr>
              <a:lnSpc>
                <a:spcPct val="107000"/>
              </a:lnSpc>
              <a:spcAft>
                <a:spcPts val="800"/>
              </a:spcAft>
            </a:pPr>
            <a:r>
              <a:rPr lang="nl-NL" sz="3200" kern="100" dirty="0">
                <a:effectLst/>
                <a:latin typeface="Aptos" panose="020B0004020202020204" pitchFamily="34" charset="0"/>
                <a:ea typeface="Aptos" panose="020B0004020202020204" pitchFamily="34" charset="0"/>
                <a:cs typeface="Times New Roman" panose="02020603050405020304" pitchFamily="18" charset="0"/>
              </a:rPr>
              <a:t>Omgaan met spam, afmelden van nieuwsbrieven, het maken van regels, geavanceerde opties</a:t>
            </a:r>
          </a:p>
          <a:p>
            <a:pPr>
              <a:lnSpc>
                <a:spcPct val="107000"/>
              </a:lnSpc>
              <a:spcAft>
                <a:spcPts val="800"/>
              </a:spcAft>
            </a:pPr>
            <a:r>
              <a:rPr lang="nl-NL" sz="3200" kern="100" dirty="0">
                <a:effectLst/>
                <a:latin typeface="Aptos" panose="020B0004020202020204" pitchFamily="34" charset="0"/>
                <a:ea typeface="Aptos" panose="020B0004020202020204" pitchFamily="34" charset="0"/>
                <a:cs typeface="Times New Roman" panose="02020603050405020304" pitchFamily="18" charset="0"/>
              </a:rPr>
              <a:t>Gebruik van agenda’s, tijdzones en herinneringen, synchronisatie met je mobiel.</a:t>
            </a:r>
          </a:p>
          <a:p>
            <a:endParaRPr lang="nl-NL" dirty="0"/>
          </a:p>
        </p:txBody>
      </p:sp>
      <p:pic>
        <p:nvPicPr>
          <p:cNvPr id="4" name="Afbeelding 3" descr="Afbeelding met Elektrisch blauw, cirkel, ontwerp&#10;&#10;Automatisch gegenereerde beschrijving">
            <a:extLst>
              <a:ext uri="{FF2B5EF4-FFF2-40B4-BE49-F238E27FC236}">
                <a16:creationId xmlns:a16="http://schemas.microsoft.com/office/drawing/2014/main" id="{090DCF0E-1642-DBA3-193A-EFE542C9EB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534" y="738449"/>
            <a:ext cx="649342" cy="604812"/>
          </a:xfrm>
          <a:prstGeom prst="rect">
            <a:avLst/>
          </a:prstGeom>
        </p:spPr>
      </p:pic>
    </p:spTree>
    <p:extLst>
      <p:ext uri="{BB962C8B-B14F-4D97-AF65-F5344CB8AC3E}">
        <p14:creationId xmlns:p14="http://schemas.microsoft.com/office/powerpoint/2010/main" val="211203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7D9D49-25C1-95A6-7B8E-60CC2655A270}"/>
              </a:ext>
            </a:extLst>
          </p:cNvPr>
          <p:cNvSpPr>
            <a:spLocks noGrp="1"/>
          </p:cNvSpPr>
          <p:nvPr>
            <p:ph type="title"/>
          </p:nvPr>
        </p:nvSpPr>
        <p:spPr>
          <a:xfrm>
            <a:off x="1593436" y="177801"/>
            <a:ext cx="9782801" cy="586052"/>
          </a:xfrm>
        </p:spPr>
        <p:txBody>
          <a:bodyPr>
            <a:normAutofit/>
          </a:bodyPr>
          <a:lstStyle/>
          <a:p>
            <a:r>
              <a:rPr lang="nl-NL" sz="2800" i="1" dirty="0">
                <a:effectLst/>
                <a:latin typeface="Aptos" panose="020B0004020202020204" pitchFamily="34" charset="0"/>
                <a:ea typeface="Aptos" panose="020B0004020202020204" pitchFamily="34" charset="0"/>
                <a:cs typeface="Times New Roman" panose="02020603050405020304" pitchFamily="18" charset="0"/>
              </a:rPr>
              <a:t>Teams, vergaderingen, Webinars en persoonlijke contacten:</a:t>
            </a:r>
            <a:endParaRPr lang="nl-NL" sz="2800" dirty="0"/>
          </a:p>
        </p:txBody>
      </p:sp>
      <p:sp>
        <p:nvSpPr>
          <p:cNvPr id="3" name="Tijdelijke aanduiding voor inhoud 2">
            <a:extLst>
              <a:ext uri="{FF2B5EF4-FFF2-40B4-BE49-F238E27FC236}">
                <a16:creationId xmlns:a16="http://schemas.microsoft.com/office/drawing/2014/main" id="{2843326C-A7A5-33CB-5668-99097B8F23A8}"/>
              </a:ext>
            </a:extLst>
          </p:cNvPr>
          <p:cNvSpPr>
            <a:spLocks noGrp="1"/>
          </p:cNvSpPr>
          <p:nvPr>
            <p:ph idx="1"/>
          </p:nvPr>
        </p:nvSpPr>
        <p:spPr/>
        <p:txBody>
          <a:bodyPr/>
          <a:lstStyle/>
          <a:p>
            <a:pPr>
              <a:lnSpc>
                <a:spcPct val="107000"/>
              </a:lnSpc>
              <a:spcAft>
                <a:spcPts val="800"/>
              </a:spcAft>
            </a:pPr>
            <a:r>
              <a:rPr lang="nl-NL" sz="3600" kern="100" dirty="0">
                <a:effectLst/>
                <a:latin typeface="Aptos" panose="020B0004020202020204" pitchFamily="34" charset="0"/>
                <a:ea typeface="Aptos" panose="020B0004020202020204" pitchFamily="34" charset="0"/>
                <a:cs typeface="Times New Roman" panose="02020603050405020304" pitchFamily="18" charset="0"/>
              </a:rPr>
              <a:t>Het uit faseren van skype</a:t>
            </a:r>
          </a:p>
          <a:p>
            <a:pPr>
              <a:lnSpc>
                <a:spcPct val="107000"/>
              </a:lnSpc>
              <a:spcAft>
                <a:spcPts val="800"/>
              </a:spcAft>
            </a:pPr>
            <a:r>
              <a:rPr lang="nl-NL" sz="3600" kern="100" dirty="0">
                <a:effectLst/>
                <a:latin typeface="Aptos" panose="020B0004020202020204" pitchFamily="34" charset="0"/>
                <a:ea typeface="Aptos" panose="020B0004020202020204" pitchFamily="34" charset="0"/>
                <a:cs typeface="Times New Roman" panose="02020603050405020304" pitchFamily="18" charset="0"/>
              </a:rPr>
              <a:t>Vanuit Outlook een teams connectie opbouwen.</a:t>
            </a:r>
          </a:p>
          <a:p>
            <a:pPr>
              <a:lnSpc>
                <a:spcPct val="107000"/>
              </a:lnSpc>
              <a:spcAft>
                <a:spcPts val="800"/>
              </a:spcAft>
            </a:pPr>
            <a:r>
              <a:rPr lang="nl-NL" sz="3600" kern="100" dirty="0">
                <a:effectLst/>
                <a:latin typeface="Aptos" panose="020B0004020202020204" pitchFamily="34" charset="0"/>
                <a:ea typeface="Aptos" panose="020B0004020202020204" pitchFamily="34" charset="0"/>
                <a:cs typeface="Times New Roman" panose="02020603050405020304" pitchFamily="18" charset="0"/>
              </a:rPr>
              <a:t>Gebruik en instellingen van Teams, vergaderingen, bijeenkomsten of Webinars.</a:t>
            </a:r>
          </a:p>
          <a:p>
            <a:pPr>
              <a:lnSpc>
                <a:spcPct val="107000"/>
              </a:lnSpc>
              <a:spcAft>
                <a:spcPts val="800"/>
              </a:spcAft>
            </a:pPr>
            <a:r>
              <a:rPr lang="nl-NL" sz="3600" kern="100" dirty="0">
                <a:effectLst/>
                <a:latin typeface="Aptos" panose="020B0004020202020204" pitchFamily="34" charset="0"/>
                <a:ea typeface="Aptos" panose="020B0004020202020204" pitchFamily="34" charset="0"/>
                <a:cs typeface="Times New Roman" panose="02020603050405020304" pitchFamily="18" charset="0"/>
              </a:rPr>
              <a:t>Het delen van schermen en bestanden.</a:t>
            </a:r>
          </a:p>
          <a:p>
            <a:endParaRPr lang="nl-NL" dirty="0"/>
          </a:p>
        </p:txBody>
      </p:sp>
      <p:pic>
        <p:nvPicPr>
          <p:cNvPr id="4" name="Afbeelding 3" descr="Afbeelding met symbool, logo, Elektrisch blauw, Graphics&#10;&#10;Automatisch gegenereerde beschrijving">
            <a:extLst>
              <a:ext uri="{FF2B5EF4-FFF2-40B4-BE49-F238E27FC236}">
                <a16:creationId xmlns:a16="http://schemas.microsoft.com/office/drawing/2014/main" id="{2DCA1E54-1949-E4CF-9CD1-89C548C625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847" y="738451"/>
            <a:ext cx="652029" cy="606916"/>
          </a:xfrm>
          <a:prstGeom prst="rect">
            <a:avLst/>
          </a:prstGeom>
        </p:spPr>
      </p:pic>
    </p:spTree>
    <p:extLst>
      <p:ext uri="{BB962C8B-B14F-4D97-AF65-F5344CB8AC3E}">
        <p14:creationId xmlns:p14="http://schemas.microsoft.com/office/powerpoint/2010/main" val="19366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19F74C-75F6-3741-27D4-4B4E884108F4}"/>
              </a:ext>
            </a:extLst>
          </p:cNvPr>
          <p:cNvSpPr>
            <a:spLocks noGrp="1"/>
          </p:cNvSpPr>
          <p:nvPr>
            <p:ph type="title"/>
          </p:nvPr>
        </p:nvSpPr>
        <p:spPr>
          <a:xfrm>
            <a:off x="1593436" y="177801"/>
            <a:ext cx="9782801" cy="802928"/>
          </a:xfrm>
        </p:spPr>
        <p:txBody>
          <a:bodyPr>
            <a:normAutofit fontScale="90000"/>
          </a:bodyPr>
          <a:lstStyle/>
          <a:p>
            <a:r>
              <a:rPr lang="nl-NL" sz="5400" i="1" dirty="0" err="1">
                <a:effectLst/>
                <a:latin typeface="Aptos" panose="020B0004020202020204" pitchFamily="34" charset="0"/>
                <a:ea typeface="Aptos" panose="020B0004020202020204" pitchFamily="34" charset="0"/>
                <a:cs typeface="Times New Roman" panose="02020603050405020304" pitchFamily="18" charset="0"/>
              </a:rPr>
              <a:t>To</a:t>
            </a:r>
            <a:r>
              <a:rPr lang="nl-NL" sz="5400" i="1" dirty="0">
                <a:effectLst/>
                <a:latin typeface="Aptos" panose="020B0004020202020204" pitchFamily="34" charset="0"/>
                <a:ea typeface="Aptos" panose="020B0004020202020204" pitchFamily="34" charset="0"/>
                <a:cs typeface="Times New Roman" panose="02020603050405020304" pitchFamily="18" charset="0"/>
              </a:rPr>
              <a:t> Do, taken en planning:</a:t>
            </a:r>
            <a:endParaRPr lang="nl-NL" sz="5400" dirty="0"/>
          </a:p>
        </p:txBody>
      </p:sp>
      <p:sp>
        <p:nvSpPr>
          <p:cNvPr id="3" name="Tijdelijke aanduiding voor inhoud 2">
            <a:extLst>
              <a:ext uri="{FF2B5EF4-FFF2-40B4-BE49-F238E27FC236}">
                <a16:creationId xmlns:a16="http://schemas.microsoft.com/office/drawing/2014/main" id="{F8B84DCA-1F6A-322E-A850-D8D385075B28}"/>
              </a:ext>
            </a:extLst>
          </p:cNvPr>
          <p:cNvSpPr>
            <a:spLocks noGrp="1"/>
          </p:cNvSpPr>
          <p:nvPr>
            <p:ph idx="1"/>
          </p:nvPr>
        </p:nvSpPr>
        <p:spPr/>
        <p:txBody>
          <a:bodyPr>
            <a:normAutofit/>
          </a:bodyPr>
          <a:lstStyle/>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Microsoft gaat taken uit faseren</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Gebruik van mijn dag (vandaag)</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Taken plannen.</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In de nieuwe outlook zijn geen taken meer.</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Het verschil tussen </a:t>
            </a:r>
            <a:r>
              <a:rPr lang="nl-NL" sz="1800" kern="100" dirty="0" err="1">
                <a:effectLst/>
                <a:latin typeface="Aptos" panose="020B0004020202020204" pitchFamily="34" charset="0"/>
                <a:ea typeface="Aptos" panose="020B0004020202020204" pitchFamily="34" charset="0"/>
                <a:cs typeface="Times New Roman" panose="02020603050405020304" pitchFamily="18" charset="0"/>
              </a:rPr>
              <a:t>To</a:t>
            </a:r>
            <a:r>
              <a:rPr lang="nl-NL" sz="1800" kern="100" dirty="0">
                <a:effectLst/>
                <a:latin typeface="Aptos" panose="020B0004020202020204" pitchFamily="34" charset="0"/>
                <a:ea typeface="Aptos" panose="020B0004020202020204" pitchFamily="34" charset="0"/>
                <a:cs typeface="Times New Roman" panose="02020603050405020304" pitchFamily="18" charset="0"/>
              </a:rPr>
              <a:t> Do en taken:</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Nadelen </a:t>
            </a:r>
            <a:r>
              <a:rPr lang="nl-NL" sz="1800" kern="100" dirty="0" err="1">
                <a:effectLst/>
                <a:latin typeface="Aptos" panose="020B0004020202020204" pitchFamily="34" charset="0"/>
                <a:ea typeface="Aptos" panose="020B0004020202020204" pitchFamily="34" charset="0"/>
                <a:cs typeface="Times New Roman" panose="02020603050405020304" pitchFamily="18" charset="0"/>
              </a:rPr>
              <a:t>To</a:t>
            </a:r>
            <a:r>
              <a:rPr lang="nl-NL" sz="1800" kern="100" dirty="0">
                <a:effectLst/>
                <a:latin typeface="Aptos" panose="020B0004020202020204" pitchFamily="34" charset="0"/>
                <a:ea typeface="Aptos" panose="020B0004020202020204" pitchFamily="34" charset="0"/>
                <a:cs typeface="Times New Roman" panose="02020603050405020304" pitchFamily="18" charset="0"/>
              </a:rPr>
              <a:t> Do:		Geen categorieën</a:t>
            </a:r>
          </a:p>
          <a:p>
            <a:pPr>
              <a:lnSpc>
                <a:spcPct val="107000"/>
              </a:lnSpc>
              <a:spcAft>
                <a:spcPts val="800"/>
              </a:spcAft>
            </a:pPr>
            <a:r>
              <a:rPr lang="nl-NL" sz="1800" kern="100" dirty="0">
                <a:effectLst/>
                <a:latin typeface="Aptos" panose="020B0004020202020204" pitchFamily="34" charset="0"/>
                <a:ea typeface="Aptos" panose="020B0004020202020204" pitchFamily="34" charset="0"/>
                <a:cs typeface="Times New Roman" panose="02020603050405020304" pitchFamily="18" charset="0"/>
              </a:rPr>
              <a:t>Voordelen </a:t>
            </a:r>
            <a:r>
              <a:rPr lang="nl-NL" sz="1800" kern="100" dirty="0" err="1">
                <a:effectLst/>
                <a:latin typeface="Aptos" panose="020B0004020202020204" pitchFamily="34" charset="0"/>
                <a:ea typeface="Aptos" panose="020B0004020202020204" pitchFamily="34" charset="0"/>
                <a:cs typeface="Times New Roman" panose="02020603050405020304" pitchFamily="18" charset="0"/>
              </a:rPr>
              <a:t>To</a:t>
            </a:r>
            <a:r>
              <a:rPr lang="nl-NL" sz="1800" kern="100" dirty="0">
                <a:effectLst/>
                <a:latin typeface="Aptos" panose="020B0004020202020204" pitchFamily="34" charset="0"/>
                <a:ea typeface="Aptos" panose="020B0004020202020204" pitchFamily="34" charset="0"/>
                <a:cs typeface="Times New Roman" panose="02020603050405020304" pitchFamily="18" charset="0"/>
              </a:rPr>
              <a:t> Do:	MS teams taken zichtbaar, kun je niet zien in outlook taken.</a:t>
            </a:r>
          </a:p>
          <a:p>
            <a:pPr lvl="7">
              <a:lnSpc>
                <a:spcPct val="107000"/>
              </a:lnSpc>
              <a:spcAft>
                <a:spcPts val="800"/>
              </a:spcAft>
            </a:pPr>
            <a:r>
              <a:rPr lang="nl-NL" kern="100" dirty="0">
                <a:effectLst/>
                <a:latin typeface="Aptos" panose="020B0004020202020204" pitchFamily="34" charset="0"/>
                <a:ea typeface="Aptos" panose="020B0004020202020204" pitchFamily="34" charset="0"/>
                <a:cs typeface="Times New Roman" panose="02020603050405020304" pitchFamily="18" charset="0"/>
              </a:rPr>
              <a:t>Toevoegen van </a:t>
            </a:r>
            <a:r>
              <a:rPr lang="nl-NL" kern="100" dirty="0" err="1">
                <a:effectLst/>
                <a:latin typeface="Aptos" panose="020B0004020202020204" pitchFamily="34" charset="0"/>
                <a:ea typeface="Aptos" panose="020B0004020202020204" pitchFamily="34" charset="0"/>
                <a:cs typeface="Times New Roman" panose="02020603050405020304" pitchFamily="18" charset="0"/>
              </a:rPr>
              <a:t>subtaken</a:t>
            </a:r>
            <a:r>
              <a:rPr lang="nl-NL" kern="100" dirty="0">
                <a:effectLst/>
                <a:latin typeface="Aptos" panose="020B0004020202020204" pitchFamily="34" charset="0"/>
                <a:ea typeface="Aptos" panose="020B0004020202020204" pitchFamily="34" charset="0"/>
                <a:cs typeface="Times New Roman" panose="02020603050405020304" pitchFamily="18" charset="0"/>
              </a:rPr>
              <a:t>, maar geen tijd en datum criteria mogelijk. </a:t>
            </a:r>
          </a:p>
          <a:p>
            <a:pPr lvl="7">
              <a:lnSpc>
                <a:spcPct val="107000"/>
              </a:lnSpc>
              <a:spcAft>
                <a:spcPts val="800"/>
              </a:spcAft>
            </a:pPr>
            <a:endParaRPr lang="nl-NL" sz="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pic>
        <p:nvPicPr>
          <p:cNvPr id="4" name="Afbeelding 3" descr="Afbeelding met Elektrisch blauw, blauw, Kobaltblauw, Rechthoek&#10;&#10;Automatisch gegenereerde beschrijving">
            <a:extLst>
              <a:ext uri="{FF2B5EF4-FFF2-40B4-BE49-F238E27FC236}">
                <a16:creationId xmlns:a16="http://schemas.microsoft.com/office/drawing/2014/main" id="{28D16A17-F659-3A28-5F20-8C71C50C4F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847" y="730836"/>
            <a:ext cx="795206" cy="648072"/>
          </a:xfrm>
          <a:prstGeom prst="rect">
            <a:avLst/>
          </a:prstGeom>
        </p:spPr>
      </p:pic>
    </p:spTree>
    <p:extLst>
      <p:ext uri="{BB962C8B-B14F-4D97-AF65-F5344CB8AC3E}">
        <p14:creationId xmlns:p14="http://schemas.microsoft.com/office/powerpoint/2010/main" val="301722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iskunde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9064_TF02787947" id="{47EC30AC-7EA8-43A2-8359-BC5CBE4BE86E}" vid="{09E8CCD9-3182-46E9-849D-9C2700AD8AFB}"/>
    </a:ext>
  </a:extLst>
</a:theme>
</file>

<file path=ppt/theme/theme2.xml><?xml version="1.0" encoding="utf-8"?>
<a:theme xmlns:a="http://schemas.openxmlformats.org/drawingml/2006/main" name="Office-thema">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thema">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Onderwijspresentatie wiskunde met pi (breedbeeld)</Template>
  <TotalTime>5684</TotalTime>
  <Words>1169</Words>
  <Application>Microsoft Office PowerPoint</Application>
  <PresentationFormat>Aangepast</PresentationFormat>
  <Paragraphs>147</Paragraphs>
  <Slides>19</Slides>
  <Notes>11</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19</vt:i4>
      </vt:variant>
    </vt:vector>
  </HeadingPairs>
  <TitlesOfParts>
    <vt:vector size="27" baseType="lpstr">
      <vt:lpstr>Aptos</vt:lpstr>
      <vt:lpstr>Arial</vt:lpstr>
      <vt:lpstr>Diodrum</vt:lpstr>
      <vt:lpstr>Euphemia</vt:lpstr>
      <vt:lpstr>inherit</vt:lpstr>
      <vt:lpstr>Lato</vt:lpstr>
      <vt:lpstr>Open Sans</vt:lpstr>
      <vt:lpstr>Wiskunde 16x9</vt:lpstr>
      <vt:lpstr>Outlook Teams To Do</vt:lpstr>
      <vt:lpstr>Mailbox configuraties, verschil POP3 en IMAP:</vt:lpstr>
      <vt:lpstr>Poortnummers:</vt:lpstr>
      <vt:lpstr>Hoe zet je e-mail om van POP3 naar IMAP?</vt:lpstr>
      <vt:lpstr>Mailbox instellingen Ziggo (IMAP):</vt:lpstr>
      <vt:lpstr>Mailbox instellingen Ziggo (POP3):</vt:lpstr>
      <vt:lpstr>Outlook, mail, agenda en taken beheer:</vt:lpstr>
      <vt:lpstr>Teams, vergaderingen, Webinars en persoonlijke contacten:</vt:lpstr>
      <vt:lpstr>To Do, taken en planning:</vt:lpstr>
      <vt:lpstr>Indeling van titel en inhoud met lijst</vt:lpstr>
      <vt:lpstr>Indeling van titel en inhoud met grafiek</vt:lpstr>
      <vt:lpstr>Indeling van inhoud van twee met tabel</vt:lpstr>
      <vt:lpstr>Indeling van inhoud van twee met SmartArt</vt:lpstr>
      <vt:lpstr>Voeg een diatitel toe - 1</vt:lpstr>
      <vt:lpstr>Voeg een diatitel toe - 2</vt:lpstr>
      <vt:lpstr>Voeg een diatitel toe - 3</vt:lpstr>
      <vt:lpstr>PowerPoint-presentatie</vt:lpstr>
      <vt:lpstr>Voeg een diatitel toe - 4</vt:lpstr>
      <vt:lpstr>Voeg een diatitel toe - 5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Outlook Teams To Do</dc:title>
  <dc:creator>Jaap Swenker</dc:creator>
  <cp:lastModifiedBy>Jaap Swenker</cp:lastModifiedBy>
  <cp:revision>1</cp:revision>
  <dcterms:created xsi:type="dcterms:W3CDTF">2024-05-30T17:45:44Z</dcterms:created>
  <dcterms:modified xsi:type="dcterms:W3CDTF">2024-06-03T16:30:12Z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