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1708F38-DDC5-4F01-A1D8-06C7B20EB2D2}" v="17" dt="2024-01-02T08:28:11.48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441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eter Nent" userId="83828132-2ce9-4d5f-b6f7-57bbc87ad7f9" providerId="ADAL" clId="{F1708F38-DDC5-4F01-A1D8-06C7B20EB2D2}"/>
    <pc:docChg chg="undo custSel modSld">
      <pc:chgData name="Peter Nent" userId="83828132-2ce9-4d5f-b6f7-57bbc87ad7f9" providerId="ADAL" clId="{F1708F38-DDC5-4F01-A1D8-06C7B20EB2D2}" dt="2024-01-02T08:29:10.363" v="386" actId="14100"/>
      <pc:docMkLst>
        <pc:docMk/>
      </pc:docMkLst>
      <pc:sldChg chg="addSp delSp modSp mod setBg">
        <pc:chgData name="Peter Nent" userId="83828132-2ce9-4d5f-b6f7-57bbc87ad7f9" providerId="ADAL" clId="{F1708F38-DDC5-4F01-A1D8-06C7B20EB2D2}" dt="2024-01-02T08:29:10.363" v="386" actId="14100"/>
        <pc:sldMkLst>
          <pc:docMk/>
          <pc:sldMk cId="300973993" sldId="256"/>
        </pc:sldMkLst>
        <pc:spChg chg="mod">
          <ac:chgData name="Peter Nent" userId="83828132-2ce9-4d5f-b6f7-57bbc87ad7f9" providerId="ADAL" clId="{F1708F38-DDC5-4F01-A1D8-06C7B20EB2D2}" dt="2024-01-02T08:27:38.394" v="381" actId="113"/>
          <ac:spMkLst>
            <pc:docMk/>
            <pc:sldMk cId="300973993" sldId="256"/>
            <ac:spMk id="2" creationId="{97461333-EC32-3937-D585-FC26E2A65D47}"/>
          </ac:spMkLst>
        </pc:spChg>
        <pc:spChg chg="mod">
          <ac:chgData name="Peter Nent" userId="83828132-2ce9-4d5f-b6f7-57bbc87ad7f9" providerId="ADAL" clId="{F1708F38-DDC5-4F01-A1D8-06C7B20EB2D2}" dt="2024-01-02T07:48:55.252" v="119" actId="113"/>
          <ac:spMkLst>
            <pc:docMk/>
            <pc:sldMk cId="300973993" sldId="256"/>
            <ac:spMk id="4" creationId="{492152AC-7F5C-E786-E442-153703396C1C}"/>
          </ac:spMkLst>
        </pc:spChg>
        <pc:spChg chg="mod">
          <ac:chgData name="Peter Nent" userId="83828132-2ce9-4d5f-b6f7-57bbc87ad7f9" providerId="ADAL" clId="{F1708F38-DDC5-4F01-A1D8-06C7B20EB2D2}" dt="2024-01-02T07:53:08.787" v="148" actId="14100"/>
          <ac:spMkLst>
            <pc:docMk/>
            <pc:sldMk cId="300973993" sldId="256"/>
            <ac:spMk id="5" creationId="{25309A2D-98CD-1C55-0FCA-293D950FC8D2}"/>
          </ac:spMkLst>
        </pc:spChg>
        <pc:spChg chg="mod">
          <ac:chgData name="Peter Nent" userId="83828132-2ce9-4d5f-b6f7-57bbc87ad7f9" providerId="ADAL" clId="{F1708F38-DDC5-4F01-A1D8-06C7B20EB2D2}" dt="2024-01-02T07:52:54.630" v="146" actId="1076"/>
          <ac:spMkLst>
            <pc:docMk/>
            <pc:sldMk cId="300973993" sldId="256"/>
            <ac:spMk id="6" creationId="{3FCF4E61-0885-4BCE-4913-2DCEABC69831}"/>
          </ac:spMkLst>
        </pc:spChg>
        <pc:spChg chg="mod">
          <ac:chgData name="Peter Nent" userId="83828132-2ce9-4d5f-b6f7-57bbc87ad7f9" providerId="ADAL" clId="{F1708F38-DDC5-4F01-A1D8-06C7B20EB2D2}" dt="2024-01-02T07:52:31.067" v="141" actId="14100"/>
          <ac:spMkLst>
            <pc:docMk/>
            <pc:sldMk cId="300973993" sldId="256"/>
            <ac:spMk id="10" creationId="{FEB280E0-43E8-99C4-FEAE-1E7B4754DB4E}"/>
          </ac:spMkLst>
        </pc:spChg>
        <pc:spChg chg="mod">
          <ac:chgData name="Peter Nent" userId="83828132-2ce9-4d5f-b6f7-57bbc87ad7f9" providerId="ADAL" clId="{F1708F38-DDC5-4F01-A1D8-06C7B20EB2D2}" dt="2024-01-02T07:52:22.109" v="140" actId="1076"/>
          <ac:spMkLst>
            <pc:docMk/>
            <pc:sldMk cId="300973993" sldId="256"/>
            <ac:spMk id="16" creationId="{FA4CBADD-CCDE-79D2-C2D6-810866D26DC5}"/>
          </ac:spMkLst>
        </pc:spChg>
        <pc:spChg chg="mod">
          <ac:chgData name="Peter Nent" userId="83828132-2ce9-4d5f-b6f7-57bbc87ad7f9" providerId="ADAL" clId="{F1708F38-DDC5-4F01-A1D8-06C7B20EB2D2}" dt="2024-01-02T07:52:43.531" v="143" actId="14100"/>
          <ac:spMkLst>
            <pc:docMk/>
            <pc:sldMk cId="300973993" sldId="256"/>
            <ac:spMk id="17" creationId="{F1EEDD3B-BCD4-839D-8BD5-ECE0D123460A}"/>
          </ac:spMkLst>
        </pc:spChg>
        <pc:spChg chg="mod">
          <ac:chgData name="Peter Nent" userId="83828132-2ce9-4d5f-b6f7-57bbc87ad7f9" providerId="ADAL" clId="{F1708F38-DDC5-4F01-A1D8-06C7B20EB2D2}" dt="2024-01-02T07:52:35.918" v="142" actId="14100"/>
          <ac:spMkLst>
            <pc:docMk/>
            <pc:sldMk cId="300973993" sldId="256"/>
            <ac:spMk id="19" creationId="{B48CA119-1828-EE2B-D058-7F0A8FDF706B}"/>
          </ac:spMkLst>
        </pc:spChg>
        <pc:spChg chg="mod">
          <ac:chgData name="Peter Nent" userId="83828132-2ce9-4d5f-b6f7-57bbc87ad7f9" providerId="ADAL" clId="{F1708F38-DDC5-4F01-A1D8-06C7B20EB2D2}" dt="2024-01-02T07:52:51.553" v="145" actId="1076"/>
          <ac:spMkLst>
            <pc:docMk/>
            <pc:sldMk cId="300973993" sldId="256"/>
            <ac:spMk id="20" creationId="{1CADCD7A-6C55-2C60-3ECE-5566C8D08FE4}"/>
          </ac:spMkLst>
        </pc:spChg>
        <pc:spChg chg="mod">
          <ac:chgData name="Peter Nent" userId="83828132-2ce9-4d5f-b6f7-57bbc87ad7f9" providerId="ADAL" clId="{F1708F38-DDC5-4F01-A1D8-06C7B20EB2D2}" dt="2024-01-02T07:52:45.996" v="144" actId="14100"/>
          <ac:spMkLst>
            <pc:docMk/>
            <pc:sldMk cId="300973993" sldId="256"/>
            <ac:spMk id="21" creationId="{98D0DD0E-5C24-9FCD-6126-E823AD5BAA5B}"/>
          </ac:spMkLst>
        </pc:spChg>
        <pc:spChg chg="mod">
          <ac:chgData name="Peter Nent" userId="83828132-2ce9-4d5f-b6f7-57bbc87ad7f9" providerId="ADAL" clId="{F1708F38-DDC5-4F01-A1D8-06C7B20EB2D2}" dt="2024-01-02T07:54:50.149" v="167" actId="1076"/>
          <ac:spMkLst>
            <pc:docMk/>
            <pc:sldMk cId="300973993" sldId="256"/>
            <ac:spMk id="24" creationId="{38831826-86DC-B2C1-138A-9286FCF759F6}"/>
          </ac:spMkLst>
        </pc:spChg>
        <pc:spChg chg="add mod">
          <ac:chgData name="Peter Nent" userId="83828132-2ce9-4d5f-b6f7-57bbc87ad7f9" providerId="ADAL" clId="{F1708F38-DDC5-4F01-A1D8-06C7B20EB2D2}" dt="2024-01-02T08:22:13.557" v="324" actId="1076"/>
          <ac:spMkLst>
            <pc:docMk/>
            <pc:sldMk cId="300973993" sldId="256"/>
            <ac:spMk id="223" creationId="{6FDDA2F1-C2AC-3E42-11B2-F963872726CD}"/>
          </ac:spMkLst>
        </pc:spChg>
        <pc:picChg chg="mod">
          <ac:chgData name="Peter Nent" userId="83828132-2ce9-4d5f-b6f7-57bbc87ad7f9" providerId="ADAL" clId="{F1708F38-DDC5-4F01-A1D8-06C7B20EB2D2}" dt="2024-01-02T08:24:28.215" v="348" actId="14100"/>
          <ac:picMkLst>
            <pc:docMk/>
            <pc:sldMk cId="300973993" sldId="256"/>
            <ac:picMk id="132" creationId="{FCECD12B-2471-F363-D8BB-84DE7600F407}"/>
          </ac:picMkLst>
        </pc:picChg>
        <pc:picChg chg="add del mod">
          <ac:chgData name="Peter Nent" userId="83828132-2ce9-4d5f-b6f7-57bbc87ad7f9" providerId="ADAL" clId="{F1708F38-DDC5-4F01-A1D8-06C7B20EB2D2}" dt="2024-01-02T08:02:02.914" v="176" actId="478"/>
          <ac:picMkLst>
            <pc:docMk/>
            <pc:sldMk cId="300973993" sldId="256"/>
            <ac:picMk id="206" creationId="{9846823F-FA92-09FF-4BF2-2BBDA89DDE3D}"/>
          </ac:picMkLst>
        </pc:picChg>
        <pc:picChg chg="add del">
          <ac:chgData name="Peter Nent" userId="83828132-2ce9-4d5f-b6f7-57bbc87ad7f9" providerId="ADAL" clId="{F1708F38-DDC5-4F01-A1D8-06C7B20EB2D2}" dt="2024-01-02T08:02:08.204" v="178" actId="22"/>
          <ac:picMkLst>
            <pc:docMk/>
            <pc:sldMk cId="300973993" sldId="256"/>
            <ac:picMk id="208" creationId="{D0A276EB-6638-98C0-20A8-CE23336C8F18}"/>
          </ac:picMkLst>
        </pc:picChg>
        <pc:picChg chg="add mod">
          <ac:chgData name="Peter Nent" userId="83828132-2ce9-4d5f-b6f7-57bbc87ad7f9" providerId="ADAL" clId="{F1708F38-DDC5-4F01-A1D8-06C7B20EB2D2}" dt="2024-01-02T08:03:56.481" v="183" actId="14100"/>
          <ac:picMkLst>
            <pc:docMk/>
            <pc:sldMk cId="300973993" sldId="256"/>
            <ac:picMk id="210" creationId="{FFF6A9DF-C6C5-D5DE-2047-7DE2D42B39BA}"/>
          </ac:picMkLst>
        </pc:picChg>
        <pc:cxnChg chg="del mod">
          <ac:chgData name="Peter Nent" userId="83828132-2ce9-4d5f-b6f7-57bbc87ad7f9" providerId="ADAL" clId="{F1708F38-DDC5-4F01-A1D8-06C7B20EB2D2}" dt="2024-01-02T07:49:47.824" v="124" actId="478"/>
          <ac:cxnSpMkLst>
            <pc:docMk/>
            <pc:sldMk cId="300973993" sldId="256"/>
            <ac:cxnSpMk id="38" creationId="{FC156BB3-3EB8-CA53-A225-049895DBFF93}"/>
          </ac:cxnSpMkLst>
        </pc:cxnChg>
        <pc:cxnChg chg="del">
          <ac:chgData name="Peter Nent" userId="83828132-2ce9-4d5f-b6f7-57bbc87ad7f9" providerId="ADAL" clId="{F1708F38-DDC5-4F01-A1D8-06C7B20EB2D2}" dt="2024-01-02T08:26:12.685" v="370" actId="478"/>
          <ac:cxnSpMkLst>
            <pc:docMk/>
            <pc:sldMk cId="300973993" sldId="256"/>
            <ac:cxnSpMk id="39" creationId="{4A0C601F-C387-1340-B6ED-B98A46EF643F}"/>
          </ac:cxnSpMkLst>
        </pc:cxnChg>
        <pc:cxnChg chg="mod">
          <ac:chgData name="Peter Nent" userId="83828132-2ce9-4d5f-b6f7-57bbc87ad7f9" providerId="ADAL" clId="{F1708F38-DDC5-4F01-A1D8-06C7B20EB2D2}" dt="2024-01-02T07:48:16.562" v="112" actId="1076"/>
          <ac:cxnSpMkLst>
            <pc:docMk/>
            <pc:sldMk cId="300973993" sldId="256"/>
            <ac:cxnSpMk id="48" creationId="{6AF37C9F-EA9B-4220-5675-E01E0D124F5F}"/>
          </ac:cxnSpMkLst>
        </pc:cxnChg>
        <pc:cxnChg chg="mod">
          <ac:chgData name="Peter Nent" userId="83828132-2ce9-4d5f-b6f7-57bbc87ad7f9" providerId="ADAL" clId="{F1708F38-DDC5-4F01-A1D8-06C7B20EB2D2}" dt="2024-01-02T07:50:54.327" v="131" actId="14100"/>
          <ac:cxnSpMkLst>
            <pc:docMk/>
            <pc:sldMk cId="300973993" sldId="256"/>
            <ac:cxnSpMk id="50" creationId="{663A72B6-741E-EC80-6F73-02BBDAE052B2}"/>
          </ac:cxnSpMkLst>
        </pc:cxnChg>
        <pc:cxnChg chg="mod">
          <ac:chgData name="Peter Nent" userId="83828132-2ce9-4d5f-b6f7-57bbc87ad7f9" providerId="ADAL" clId="{F1708F38-DDC5-4F01-A1D8-06C7B20EB2D2}" dt="2024-01-02T08:22:48.599" v="330" actId="1076"/>
          <ac:cxnSpMkLst>
            <pc:docMk/>
            <pc:sldMk cId="300973993" sldId="256"/>
            <ac:cxnSpMk id="53" creationId="{4A997939-B06C-8B2B-BB07-851E2B58E047}"/>
          </ac:cxnSpMkLst>
        </pc:cxnChg>
        <pc:cxnChg chg="mod">
          <ac:chgData name="Peter Nent" userId="83828132-2ce9-4d5f-b6f7-57bbc87ad7f9" providerId="ADAL" clId="{F1708F38-DDC5-4F01-A1D8-06C7B20EB2D2}" dt="2024-01-02T07:53:20.308" v="150" actId="14100"/>
          <ac:cxnSpMkLst>
            <pc:docMk/>
            <pc:sldMk cId="300973993" sldId="256"/>
            <ac:cxnSpMk id="56" creationId="{15A7F40C-726C-0488-BA49-FAB8EBA4691D}"/>
          </ac:cxnSpMkLst>
        </pc:cxnChg>
        <pc:cxnChg chg="mod">
          <ac:chgData name="Peter Nent" userId="83828132-2ce9-4d5f-b6f7-57bbc87ad7f9" providerId="ADAL" clId="{F1708F38-DDC5-4F01-A1D8-06C7B20EB2D2}" dt="2024-01-02T07:53:13.276" v="149" actId="14100"/>
          <ac:cxnSpMkLst>
            <pc:docMk/>
            <pc:sldMk cId="300973993" sldId="256"/>
            <ac:cxnSpMk id="58" creationId="{86DB113F-A7D9-1105-2A09-DA41E3E708AD}"/>
          </ac:cxnSpMkLst>
        </pc:cxnChg>
        <pc:cxnChg chg="mod">
          <ac:chgData name="Peter Nent" userId="83828132-2ce9-4d5f-b6f7-57bbc87ad7f9" providerId="ADAL" clId="{F1708F38-DDC5-4F01-A1D8-06C7B20EB2D2}" dt="2024-01-02T07:53:30.605" v="152" actId="14100"/>
          <ac:cxnSpMkLst>
            <pc:docMk/>
            <pc:sldMk cId="300973993" sldId="256"/>
            <ac:cxnSpMk id="59" creationId="{AEBD44EE-878F-3D94-9396-158229995186}"/>
          </ac:cxnSpMkLst>
        </pc:cxnChg>
        <pc:cxnChg chg="mod">
          <ac:chgData name="Peter Nent" userId="83828132-2ce9-4d5f-b6f7-57bbc87ad7f9" providerId="ADAL" clId="{F1708F38-DDC5-4F01-A1D8-06C7B20EB2D2}" dt="2024-01-02T07:53:43.162" v="155" actId="14100"/>
          <ac:cxnSpMkLst>
            <pc:docMk/>
            <pc:sldMk cId="300973993" sldId="256"/>
            <ac:cxnSpMk id="60" creationId="{C11F75E0-1DD2-8737-43ED-55DA2663F715}"/>
          </ac:cxnSpMkLst>
        </pc:cxnChg>
        <pc:cxnChg chg="mod">
          <ac:chgData name="Peter Nent" userId="83828132-2ce9-4d5f-b6f7-57bbc87ad7f9" providerId="ADAL" clId="{F1708F38-DDC5-4F01-A1D8-06C7B20EB2D2}" dt="2024-01-02T07:53:56.757" v="158" actId="14100"/>
          <ac:cxnSpMkLst>
            <pc:docMk/>
            <pc:sldMk cId="300973993" sldId="256"/>
            <ac:cxnSpMk id="61" creationId="{011EC690-F737-E667-EA6D-83536B667029}"/>
          </ac:cxnSpMkLst>
        </pc:cxnChg>
        <pc:cxnChg chg="mod">
          <ac:chgData name="Peter Nent" userId="83828132-2ce9-4d5f-b6f7-57bbc87ad7f9" providerId="ADAL" clId="{F1708F38-DDC5-4F01-A1D8-06C7B20EB2D2}" dt="2024-01-02T07:54:08.075" v="160" actId="14100"/>
          <ac:cxnSpMkLst>
            <pc:docMk/>
            <pc:sldMk cId="300973993" sldId="256"/>
            <ac:cxnSpMk id="62" creationId="{0783B88F-D4D6-2893-6182-2580359EC967}"/>
          </ac:cxnSpMkLst>
        </pc:cxnChg>
        <pc:cxnChg chg="mod">
          <ac:chgData name="Peter Nent" userId="83828132-2ce9-4d5f-b6f7-57bbc87ad7f9" providerId="ADAL" clId="{F1708F38-DDC5-4F01-A1D8-06C7B20EB2D2}" dt="2024-01-02T07:54:12.110" v="161" actId="14100"/>
          <ac:cxnSpMkLst>
            <pc:docMk/>
            <pc:sldMk cId="300973993" sldId="256"/>
            <ac:cxnSpMk id="63" creationId="{F55D1BD6-7315-11B6-0426-1CDA2B4C8B5F}"/>
          </ac:cxnSpMkLst>
        </pc:cxnChg>
        <pc:cxnChg chg="mod">
          <ac:chgData name="Peter Nent" userId="83828132-2ce9-4d5f-b6f7-57bbc87ad7f9" providerId="ADAL" clId="{F1708F38-DDC5-4F01-A1D8-06C7B20EB2D2}" dt="2024-01-02T07:52:08.796" v="138" actId="14100"/>
          <ac:cxnSpMkLst>
            <pc:docMk/>
            <pc:sldMk cId="300973993" sldId="256"/>
            <ac:cxnSpMk id="64" creationId="{9FDDB1E0-112E-9205-5310-1C78214F0B7C}"/>
          </ac:cxnSpMkLst>
        </pc:cxnChg>
        <pc:cxnChg chg="mod">
          <ac:chgData name="Peter Nent" userId="83828132-2ce9-4d5f-b6f7-57bbc87ad7f9" providerId="ADAL" clId="{F1708F38-DDC5-4F01-A1D8-06C7B20EB2D2}" dt="2024-01-02T07:54:28.829" v="163" actId="14100"/>
          <ac:cxnSpMkLst>
            <pc:docMk/>
            <pc:sldMk cId="300973993" sldId="256"/>
            <ac:cxnSpMk id="65" creationId="{918A1D8C-E793-8135-524E-7549759E1D9B}"/>
          </ac:cxnSpMkLst>
        </pc:cxnChg>
        <pc:cxnChg chg="mod">
          <ac:chgData name="Peter Nent" userId="83828132-2ce9-4d5f-b6f7-57bbc87ad7f9" providerId="ADAL" clId="{F1708F38-DDC5-4F01-A1D8-06C7B20EB2D2}" dt="2024-01-02T07:54:44.750" v="166" actId="14100"/>
          <ac:cxnSpMkLst>
            <pc:docMk/>
            <pc:sldMk cId="300973993" sldId="256"/>
            <ac:cxnSpMk id="66" creationId="{2D3E7AD1-1046-8E69-05DF-EA52B6FBC7A2}"/>
          </ac:cxnSpMkLst>
        </pc:cxnChg>
        <pc:cxnChg chg="mod">
          <ac:chgData name="Peter Nent" userId="83828132-2ce9-4d5f-b6f7-57bbc87ad7f9" providerId="ADAL" clId="{F1708F38-DDC5-4F01-A1D8-06C7B20EB2D2}" dt="2024-01-02T07:55:26.868" v="169" actId="14100"/>
          <ac:cxnSpMkLst>
            <pc:docMk/>
            <pc:sldMk cId="300973993" sldId="256"/>
            <ac:cxnSpMk id="69" creationId="{421CBCFB-6C4A-A365-4681-F4C61C26390E}"/>
          </ac:cxnSpMkLst>
        </pc:cxnChg>
        <pc:cxnChg chg="mod">
          <ac:chgData name="Peter Nent" userId="83828132-2ce9-4d5f-b6f7-57bbc87ad7f9" providerId="ADAL" clId="{F1708F38-DDC5-4F01-A1D8-06C7B20EB2D2}" dt="2024-01-02T08:29:10.363" v="386" actId="14100"/>
          <ac:cxnSpMkLst>
            <pc:docMk/>
            <pc:sldMk cId="300973993" sldId="256"/>
            <ac:cxnSpMk id="71" creationId="{8C3073FD-7CED-B874-7EDF-CB984CB8E94E}"/>
          </ac:cxnSpMkLst>
        </pc:cxnChg>
        <pc:cxnChg chg="mod">
          <ac:chgData name="Peter Nent" userId="83828132-2ce9-4d5f-b6f7-57bbc87ad7f9" providerId="ADAL" clId="{F1708F38-DDC5-4F01-A1D8-06C7B20EB2D2}" dt="2024-01-02T08:28:57.271" v="385" actId="14100"/>
          <ac:cxnSpMkLst>
            <pc:docMk/>
            <pc:sldMk cId="300973993" sldId="256"/>
            <ac:cxnSpMk id="86" creationId="{1BEA818E-6924-7B56-BE44-D6DA06B5D8C2}"/>
          </ac:cxnSpMkLst>
        </pc:cxnChg>
        <pc:cxnChg chg="del">
          <ac:chgData name="Peter Nent" userId="83828132-2ce9-4d5f-b6f7-57bbc87ad7f9" providerId="ADAL" clId="{F1708F38-DDC5-4F01-A1D8-06C7B20EB2D2}" dt="2024-01-02T07:49:27.111" v="121" actId="478"/>
          <ac:cxnSpMkLst>
            <pc:docMk/>
            <pc:sldMk cId="300973993" sldId="256"/>
            <ac:cxnSpMk id="92" creationId="{7B8F3B04-2523-BEAE-B1B1-D6A1AE0602F9}"/>
          </ac:cxnSpMkLst>
        </pc:cxnChg>
        <pc:cxnChg chg="mod">
          <ac:chgData name="Peter Nent" userId="83828132-2ce9-4d5f-b6f7-57bbc87ad7f9" providerId="ADAL" clId="{F1708F38-DDC5-4F01-A1D8-06C7B20EB2D2}" dt="2024-01-02T07:51:30.308" v="135" actId="14100"/>
          <ac:cxnSpMkLst>
            <pc:docMk/>
            <pc:sldMk cId="300973993" sldId="256"/>
            <ac:cxnSpMk id="97" creationId="{8625F522-24B1-97EC-A577-D32A501CB8A0}"/>
          </ac:cxnSpMkLst>
        </pc:cxnChg>
        <pc:cxnChg chg="mod">
          <ac:chgData name="Peter Nent" userId="83828132-2ce9-4d5f-b6f7-57bbc87ad7f9" providerId="ADAL" clId="{F1708F38-DDC5-4F01-A1D8-06C7B20EB2D2}" dt="2024-01-02T07:51:26.351" v="134" actId="14100"/>
          <ac:cxnSpMkLst>
            <pc:docMk/>
            <pc:sldMk cId="300973993" sldId="256"/>
            <ac:cxnSpMk id="100" creationId="{9C0B4F20-A0FB-1BA3-6BFA-3B3341F8041D}"/>
          </ac:cxnSpMkLst>
        </pc:cxnChg>
        <pc:cxnChg chg="mod">
          <ac:chgData name="Peter Nent" userId="83828132-2ce9-4d5f-b6f7-57bbc87ad7f9" providerId="ADAL" clId="{F1708F38-DDC5-4F01-A1D8-06C7B20EB2D2}" dt="2024-01-02T07:48:16.562" v="112" actId="1076"/>
          <ac:cxnSpMkLst>
            <pc:docMk/>
            <pc:sldMk cId="300973993" sldId="256"/>
            <ac:cxnSpMk id="108" creationId="{DE7EE9ED-19E5-E426-C9C0-38021FB9027C}"/>
          </ac:cxnSpMkLst>
        </pc:cxnChg>
        <pc:cxnChg chg="mod">
          <ac:chgData name="Peter Nent" userId="83828132-2ce9-4d5f-b6f7-57bbc87ad7f9" providerId="ADAL" clId="{F1708F38-DDC5-4F01-A1D8-06C7B20EB2D2}" dt="2024-01-02T07:48:47.608" v="118" actId="14100"/>
          <ac:cxnSpMkLst>
            <pc:docMk/>
            <pc:sldMk cId="300973993" sldId="256"/>
            <ac:cxnSpMk id="112" creationId="{9C51F22D-9D07-2180-D7BE-AC0EF453A7BB}"/>
          </ac:cxnSpMkLst>
        </pc:cxnChg>
        <pc:cxnChg chg="del mod">
          <ac:chgData name="Peter Nent" userId="83828132-2ce9-4d5f-b6f7-57bbc87ad7f9" providerId="ADAL" clId="{F1708F38-DDC5-4F01-A1D8-06C7B20EB2D2}" dt="2024-01-02T08:25:51.111" v="365" actId="478"/>
          <ac:cxnSpMkLst>
            <pc:docMk/>
            <pc:sldMk cId="300973993" sldId="256"/>
            <ac:cxnSpMk id="122" creationId="{9094B6B0-CB9C-97D1-C2A3-65E35AF0874B}"/>
          </ac:cxnSpMkLst>
        </pc:cxnChg>
        <pc:cxnChg chg="del">
          <ac:chgData name="Peter Nent" userId="83828132-2ce9-4d5f-b6f7-57bbc87ad7f9" providerId="ADAL" clId="{F1708F38-DDC5-4F01-A1D8-06C7B20EB2D2}" dt="2024-01-02T08:23:26.511" v="337" actId="478"/>
          <ac:cxnSpMkLst>
            <pc:docMk/>
            <pc:sldMk cId="300973993" sldId="256"/>
            <ac:cxnSpMk id="139" creationId="{D0DD7585-2FC9-64B4-23D3-EECCC2B48CBE}"/>
          </ac:cxnSpMkLst>
        </pc:cxnChg>
        <pc:cxnChg chg="del mod">
          <ac:chgData name="Peter Nent" userId="83828132-2ce9-4d5f-b6f7-57bbc87ad7f9" providerId="ADAL" clId="{F1708F38-DDC5-4F01-A1D8-06C7B20EB2D2}" dt="2024-01-02T08:23:41.239" v="341" actId="478"/>
          <ac:cxnSpMkLst>
            <pc:docMk/>
            <pc:sldMk cId="300973993" sldId="256"/>
            <ac:cxnSpMk id="141" creationId="{B2DC883E-372C-23CC-A124-62A66FAEDDF4}"/>
          </ac:cxnSpMkLst>
        </pc:cxnChg>
        <pc:cxnChg chg="del">
          <ac:chgData name="Peter Nent" userId="83828132-2ce9-4d5f-b6f7-57bbc87ad7f9" providerId="ADAL" clId="{F1708F38-DDC5-4F01-A1D8-06C7B20EB2D2}" dt="2024-01-02T08:22:33.354" v="326" actId="478"/>
          <ac:cxnSpMkLst>
            <pc:docMk/>
            <pc:sldMk cId="300973993" sldId="256"/>
            <ac:cxnSpMk id="149" creationId="{A01DB356-1281-42DA-E9A5-60395D56004B}"/>
          </ac:cxnSpMkLst>
        </pc:cxnChg>
        <pc:cxnChg chg="del">
          <ac:chgData name="Peter Nent" userId="83828132-2ce9-4d5f-b6f7-57bbc87ad7f9" providerId="ADAL" clId="{F1708F38-DDC5-4F01-A1D8-06C7B20EB2D2}" dt="2024-01-02T08:23:00.092" v="332" actId="478"/>
          <ac:cxnSpMkLst>
            <pc:docMk/>
            <pc:sldMk cId="300973993" sldId="256"/>
            <ac:cxnSpMk id="150" creationId="{E540C6C6-648C-ADD8-7EF3-326C156A1AB6}"/>
          </ac:cxnSpMkLst>
        </pc:cxnChg>
        <pc:cxnChg chg="add del mod">
          <ac:chgData name="Peter Nent" userId="83828132-2ce9-4d5f-b6f7-57bbc87ad7f9" providerId="ADAL" clId="{F1708F38-DDC5-4F01-A1D8-06C7B20EB2D2}" dt="2024-01-02T08:26:50.195" v="374" actId="478"/>
          <ac:cxnSpMkLst>
            <pc:docMk/>
            <pc:sldMk cId="300973993" sldId="256"/>
            <ac:cxnSpMk id="168" creationId="{D9B147D9-F0C8-E03D-35AC-20D7572A0CC6}"/>
          </ac:cxnSpMkLst>
        </pc:cxnChg>
        <pc:cxnChg chg="add del mod">
          <ac:chgData name="Peter Nent" userId="83828132-2ce9-4d5f-b6f7-57bbc87ad7f9" providerId="ADAL" clId="{F1708F38-DDC5-4F01-A1D8-06C7B20EB2D2}" dt="2024-01-02T07:50:14.658" v="129" actId="478"/>
          <ac:cxnSpMkLst>
            <pc:docMk/>
            <pc:sldMk cId="300973993" sldId="256"/>
            <ac:cxnSpMk id="170" creationId="{69727136-8D65-B342-47BF-C7CD35B475FD}"/>
          </ac:cxnSpMkLst>
        </pc:cxnChg>
        <pc:cxnChg chg="add">
          <ac:chgData name="Peter Nent" userId="83828132-2ce9-4d5f-b6f7-57bbc87ad7f9" providerId="ADAL" clId="{F1708F38-DDC5-4F01-A1D8-06C7B20EB2D2}" dt="2024-01-02T07:50:25.756" v="130" actId="11529"/>
          <ac:cxnSpMkLst>
            <pc:docMk/>
            <pc:sldMk cId="300973993" sldId="256"/>
            <ac:cxnSpMk id="175" creationId="{874DE1B0-F89D-1305-C55F-8D9C1FA2520D}"/>
          </ac:cxnSpMkLst>
        </pc:cxnChg>
        <pc:cxnChg chg="add del mod">
          <ac:chgData name="Peter Nent" userId="83828132-2ce9-4d5f-b6f7-57bbc87ad7f9" providerId="ADAL" clId="{F1708F38-DDC5-4F01-A1D8-06C7B20EB2D2}" dt="2024-01-02T08:25:26.371" v="361" actId="478"/>
          <ac:cxnSpMkLst>
            <pc:docMk/>
            <pc:sldMk cId="300973993" sldId="256"/>
            <ac:cxnSpMk id="211" creationId="{02A279CC-8E31-048D-3EE5-AC6BBD85D434}"/>
          </ac:cxnSpMkLst>
        </pc:cxnChg>
        <pc:cxnChg chg="add del mod">
          <ac:chgData name="Peter Nent" userId="83828132-2ce9-4d5f-b6f7-57bbc87ad7f9" providerId="ADAL" clId="{F1708F38-DDC5-4F01-A1D8-06C7B20EB2D2}" dt="2024-01-02T08:25:11.521" v="358" actId="478"/>
          <ac:cxnSpMkLst>
            <pc:docMk/>
            <pc:sldMk cId="300973993" sldId="256"/>
            <ac:cxnSpMk id="222" creationId="{B89A56A4-D5ED-3994-39DE-D28E65F18433}"/>
          </ac:cxnSpMkLst>
        </pc:cxnChg>
        <pc:cxnChg chg="add mod">
          <ac:chgData name="Peter Nent" userId="83828132-2ce9-4d5f-b6f7-57bbc87ad7f9" providerId="ADAL" clId="{F1708F38-DDC5-4F01-A1D8-06C7B20EB2D2}" dt="2024-01-02T08:24:57.996" v="356" actId="14100"/>
          <ac:cxnSpMkLst>
            <pc:docMk/>
            <pc:sldMk cId="300973993" sldId="256"/>
            <ac:cxnSpMk id="224" creationId="{DF75A0A2-16E2-CF58-C8AA-BCAFAACE6867}"/>
          </ac:cxnSpMkLst>
        </pc:cxnChg>
        <pc:cxnChg chg="add mod">
          <ac:chgData name="Peter Nent" userId="83828132-2ce9-4d5f-b6f7-57bbc87ad7f9" providerId="ADAL" clId="{F1708F38-DDC5-4F01-A1D8-06C7B20EB2D2}" dt="2024-01-02T08:24:47.230" v="353" actId="14100"/>
          <ac:cxnSpMkLst>
            <pc:docMk/>
            <pc:sldMk cId="300973993" sldId="256"/>
            <ac:cxnSpMk id="226" creationId="{C350B3B9-A173-3735-BB38-015209FFF5E0}"/>
          </ac:cxnSpMkLst>
        </pc:cxnChg>
        <pc:cxnChg chg="add mod">
          <ac:chgData name="Peter Nent" userId="83828132-2ce9-4d5f-b6f7-57bbc87ad7f9" providerId="ADAL" clId="{F1708F38-DDC5-4F01-A1D8-06C7B20EB2D2}" dt="2024-01-02T08:24:32.234" v="349" actId="14100"/>
          <ac:cxnSpMkLst>
            <pc:docMk/>
            <pc:sldMk cId="300973993" sldId="256"/>
            <ac:cxnSpMk id="228" creationId="{AC8B66CC-8CFC-F7EF-38FC-D692DAD1B8DD}"/>
          </ac:cxnSpMkLst>
        </pc:cxnChg>
        <pc:cxnChg chg="add mod">
          <ac:chgData name="Peter Nent" userId="83828132-2ce9-4d5f-b6f7-57bbc87ad7f9" providerId="ADAL" clId="{F1708F38-DDC5-4F01-A1D8-06C7B20EB2D2}" dt="2024-01-02T08:24:43.522" v="352" actId="14100"/>
          <ac:cxnSpMkLst>
            <pc:docMk/>
            <pc:sldMk cId="300973993" sldId="256"/>
            <ac:cxnSpMk id="230" creationId="{6922AE52-835A-6D8F-CB77-C5C7216112F4}"/>
          </ac:cxnSpMkLst>
        </pc:cxnChg>
        <pc:cxnChg chg="add mod">
          <ac:chgData name="Peter Nent" userId="83828132-2ce9-4d5f-b6f7-57bbc87ad7f9" providerId="ADAL" clId="{F1708F38-DDC5-4F01-A1D8-06C7B20EB2D2}" dt="2024-01-02T08:25:44.200" v="364" actId="14100"/>
          <ac:cxnSpMkLst>
            <pc:docMk/>
            <pc:sldMk cId="300973993" sldId="256"/>
            <ac:cxnSpMk id="245" creationId="{2747FA38-2C38-BD9C-2B84-CF92EFDF2B3D}"/>
          </ac:cxnSpMkLst>
        </pc:cxnChg>
        <pc:cxnChg chg="add mod">
          <ac:chgData name="Peter Nent" userId="83828132-2ce9-4d5f-b6f7-57bbc87ad7f9" providerId="ADAL" clId="{F1708F38-DDC5-4F01-A1D8-06C7B20EB2D2}" dt="2024-01-02T08:25:59.323" v="368" actId="14100"/>
          <ac:cxnSpMkLst>
            <pc:docMk/>
            <pc:sldMk cId="300973993" sldId="256"/>
            <ac:cxnSpMk id="248" creationId="{774194DE-F506-11A0-A66B-FBE09402196D}"/>
          </ac:cxnSpMkLst>
        </pc:cxnChg>
        <pc:cxnChg chg="add mod">
          <ac:chgData name="Peter Nent" userId="83828132-2ce9-4d5f-b6f7-57bbc87ad7f9" providerId="ADAL" clId="{F1708F38-DDC5-4F01-A1D8-06C7B20EB2D2}" dt="2024-01-02T08:26:43.116" v="373" actId="14100"/>
          <ac:cxnSpMkLst>
            <pc:docMk/>
            <pc:sldMk cId="300973993" sldId="256"/>
            <ac:cxnSpMk id="251" creationId="{565E9678-26B1-3E53-19D9-6B1167699746}"/>
          </ac:cxnSpMkLst>
        </pc:cxnChg>
        <pc:cxnChg chg="add mod">
          <ac:chgData name="Peter Nent" userId="83828132-2ce9-4d5f-b6f7-57bbc87ad7f9" providerId="ADAL" clId="{F1708F38-DDC5-4F01-A1D8-06C7B20EB2D2}" dt="2024-01-02T08:27:08.393" v="379" actId="14100"/>
          <ac:cxnSpMkLst>
            <pc:docMk/>
            <pc:sldMk cId="300973993" sldId="256"/>
            <ac:cxnSpMk id="254" creationId="{E7CED1EC-FB27-C91B-F27E-D83F46A3C7C5}"/>
          </ac:cxnSpMkLst>
        </pc:cxnChg>
        <pc:cxnChg chg="add mod">
          <ac:chgData name="Peter Nent" userId="83828132-2ce9-4d5f-b6f7-57bbc87ad7f9" providerId="ADAL" clId="{F1708F38-DDC5-4F01-A1D8-06C7B20EB2D2}" dt="2024-01-02T08:28:20.791" v="384" actId="14100"/>
          <ac:cxnSpMkLst>
            <pc:docMk/>
            <pc:sldMk cId="300973993" sldId="256"/>
            <ac:cxnSpMk id="259" creationId="{A3998F02-CADC-6BAB-2551-D35E2494F935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E43A042-5C55-3EB0-8DD2-F7CFBCB059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E45EDBA-FE4F-BBA8-96FF-ECAF707115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E42B0EE-F3E0-06B0-B3C5-8DED13CB7B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B8E4B-7137-4BAE-81E3-D5A0A2E67929}" type="datetimeFigureOut">
              <a:rPr lang="nl-NL" smtClean="0"/>
              <a:t>2-1-2024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1762AD8-D59A-A155-2099-76160FAD4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46BEC96-4A69-EB53-FA3E-4C340E209D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0381E-0154-4BED-94CF-12B1CE6A5A4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436998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184F49-DEB7-7FA8-A34C-BBA29F9625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015AA4D7-BCC2-28A0-6C77-C1E441A427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B18A173-9BCB-F305-E39A-88C05F21CE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B8E4B-7137-4BAE-81E3-D5A0A2E67929}" type="datetimeFigureOut">
              <a:rPr lang="nl-NL" smtClean="0"/>
              <a:t>2-1-2024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7629CB3-E776-6655-433B-863ED6744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FD251A8-B63D-4648-76C4-7EE71F82FE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0381E-0154-4BED-94CF-12B1CE6A5A4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7536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5DDDD881-8EFF-FC7D-6150-BAAAD6E1281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D726A2FE-4C82-EE02-09F7-716FF391B5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A969F63-3CC0-ABE2-9936-17FD26F2C8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B8E4B-7137-4BAE-81E3-D5A0A2E67929}" type="datetimeFigureOut">
              <a:rPr lang="nl-NL" smtClean="0"/>
              <a:t>2-1-2024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4985952-E464-CEBD-1321-0DA9E8FD31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55C65CB-CBA5-DD61-832F-E35D007AD7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0381E-0154-4BED-94CF-12B1CE6A5A4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117047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5EBC02-2F93-3601-CB9A-741DEF8027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6BF4C81-0E7A-B1EF-F6DB-9AE995CDA8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D71E801-4EF7-72ED-7157-E361012984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B8E4B-7137-4BAE-81E3-D5A0A2E67929}" type="datetimeFigureOut">
              <a:rPr lang="nl-NL" smtClean="0"/>
              <a:t>2-1-2024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6794C38-46EF-37F3-DA64-46D6D92C97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AB0D523-0794-6F0D-B30D-BF4EE763E9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0381E-0154-4BED-94CF-12B1CE6A5A4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272435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3468D3-5E7F-3F51-295C-A875D8F1EB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CED9DD4-BF0F-281D-B285-2EC86A7008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750514D-780C-0E52-443B-476EABB974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B8E4B-7137-4BAE-81E3-D5A0A2E67929}" type="datetimeFigureOut">
              <a:rPr lang="nl-NL" smtClean="0"/>
              <a:t>2-1-2024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D82C217-4050-EE81-32AB-5D965EDCDC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ACB4570-147E-7567-8CDC-837859D30F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0381E-0154-4BED-94CF-12B1CE6A5A4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4634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FD25B8C-90AF-0AD1-3568-A2E77BAB20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6B0D772-B525-DB33-87CB-F88EC4CCD4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6AB67AB5-3DD3-770E-2488-B004054D20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7C278B28-2360-65D9-B154-B1A5DCD4C4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B8E4B-7137-4BAE-81E3-D5A0A2E67929}" type="datetimeFigureOut">
              <a:rPr lang="nl-NL" smtClean="0"/>
              <a:t>2-1-2024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0618826-4E2C-06AD-757F-E284935EA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CE24C15-3513-A6AA-6434-F555F29C8E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0381E-0154-4BED-94CF-12B1CE6A5A4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85597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4467FA-5B26-BCB1-193C-ECCE2F220A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CF86136-CCC8-9778-3FCB-D031A8ECD7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E108942-A956-92CF-4E68-3273CE86CD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73143650-1482-56E9-A15C-D83FB6BF4A4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DAC13ED1-6923-56C4-C65C-93D92A3C398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6DB5DA77-690A-588E-EF54-B5E9830135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B8E4B-7137-4BAE-81E3-D5A0A2E67929}" type="datetimeFigureOut">
              <a:rPr lang="nl-NL" smtClean="0"/>
              <a:t>2-1-2024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A51BA9F6-F01E-A5AA-6019-C7E960D2FD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6F73497-B066-C46A-929E-60A66E166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0381E-0154-4BED-94CF-12B1CE6A5A4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6321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4A271D3-0D20-276E-9CBB-E43BF355F3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CBB7E23F-07DA-ABD5-9173-13B5945A70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B8E4B-7137-4BAE-81E3-D5A0A2E67929}" type="datetimeFigureOut">
              <a:rPr lang="nl-NL" smtClean="0"/>
              <a:t>2-1-2024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1074FF24-82E1-E2F5-3616-FBDD73728F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74573F7-ECC5-7A69-DC23-83A658E7F8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0381E-0154-4BED-94CF-12B1CE6A5A4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0250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9EAB2D6D-4E73-E48F-8FEE-7B460DD7A7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B8E4B-7137-4BAE-81E3-D5A0A2E67929}" type="datetimeFigureOut">
              <a:rPr lang="nl-NL" smtClean="0"/>
              <a:t>2-1-2024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CCD4C29B-26C4-8E00-A3E1-9F119F2F69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E5ACB27A-32BF-C13A-A987-1F8EC1A0B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0381E-0154-4BED-94CF-12B1CE6A5A4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72635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26AA822-31DB-3CD5-7C5F-581CC969B4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88CA311-02BA-81B5-4DE8-26249DCDDD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9C64E7AA-60FC-5B70-540D-9203D2CA72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93D8873-4FD8-E304-6EC6-D4E3EE689A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B8E4B-7137-4BAE-81E3-D5A0A2E67929}" type="datetimeFigureOut">
              <a:rPr lang="nl-NL" smtClean="0"/>
              <a:t>2-1-2024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E59F5CDF-B207-7E3D-BE68-25F93FD423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64485A0-0AA8-36B2-9C82-AC6DF29C60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0381E-0154-4BED-94CF-12B1CE6A5A4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9405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73015D9-1D0C-1883-9DFF-3FAFBA7E57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FD06B4AF-8616-C2AE-52B5-3AA984B4078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82A9BF91-FD65-7514-1372-0320F94632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DBC3D877-2101-39B9-BA87-E8BF399368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B8E4B-7137-4BAE-81E3-D5A0A2E67929}" type="datetimeFigureOut">
              <a:rPr lang="nl-NL" smtClean="0"/>
              <a:t>2-1-2024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E6CA135-B4BA-9B98-0398-E43110D846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CC6FC1D-07BC-B636-4370-3A0DF82FC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0381E-0154-4BED-94CF-12B1CE6A5A4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2459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A39C41E9-1F51-4BCF-2F3C-C029DADDA5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51F9EEE-93AD-E0E3-1D71-56BF5BC7AC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3046B5F-884F-3222-CBB7-A684E417120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5B8E4B-7137-4BAE-81E3-D5A0A2E67929}" type="datetimeFigureOut">
              <a:rPr lang="nl-NL" smtClean="0"/>
              <a:t>2-1-2024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7F110FD-EF1A-3AFF-1982-2FCF33B1E8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DFC2CEF-D66A-90E6-B8C6-AAA9FA55F5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20381E-0154-4BED-94CF-12B1CE6A5A4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6024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8933" y="266768"/>
            <a:ext cx="2784149" cy="556830"/>
          </a:xfrm>
          <a:prstGeom prst="rect">
            <a:avLst/>
          </a:prstGeom>
        </p:spPr>
      </p:pic>
      <p:sp>
        <p:nvSpPr>
          <p:cNvPr id="121" name="Wolk 120">
            <a:extLst>
              <a:ext uri="{FF2B5EF4-FFF2-40B4-BE49-F238E27FC236}">
                <a16:creationId xmlns:a16="http://schemas.microsoft.com/office/drawing/2014/main" id="{1F45D1B4-AF8D-50E1-7D26-1DCE732DC44C}"/>
              </a:ext>
            </a:extLst>
          </p:cNvPr>
          <p:cNvSpPr/>
          <p:nvPr/>
        </p:nvSpPr>
        <p:spPr>
          <a:xfrm>
            <a:off x="235003" y="5738710"/>
            <a:ext cx="1234422" cy="1011620"/>
          </a:xfrm>
          <a:prstGeom prst="cloud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7461333-EC32-3937-D585-FC26E2A65D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2214" y="361574"/>
            <a:ext cx="7957831" cy="751609"/>
          </a:xfrm>
        </p:spPr>
        <p:txBody>
          <a:bodyPr>
            <a:normAutofit fontScale="90000"/>
          </a:bodyPr>
          <a:lstStyle/>
          <a:p>
            <a:r>
              <a:rPr lang="nl-NL" b="1" dirty="0" err="1"/>
              <a:t>Emby</a:t>
            </a:r>
            <a:r>
              <a:rPr lang="nl-NL" b="1" dirty="0"/>
              <a:t> – </a:t>
            </a:r>
            <a:r>
              <a:rPr lang="nl-NL" b="1" dirty="0" err="1"/>
              <a:t>Nentflix</a:t>
            </a:r>
            <a:r>
              <a:rPr lang="nl-NL" b="1" dirty="0"/>
              <a:t> structuur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492152AC-7F5C-E786-E442-153703396C1C}"/>
              </a:ext>
            </a:extLst>
          </p:cNvPr>
          <p:cNvSpPr/>
          <p:nvPr/>
        </p:nvSpPr>
        <p:spPr>
          <a:xfrm>
            <a:off x="5721726" y="1685029"/>
            <a:ext cx="1763074" cy="187792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b="1" dirty="0" err="1"/>
              <a:t>Emby</a:t>
            </a:r>
            <a:endParaRPr lang="nl-NL" b="1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nl-NL" sz="1100" dirty="0"/>
              <a:t>Taken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nl-NL" sz="1100" dirty="0"/>
              <a:t>Users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nl-NL" sz="1100" dirty="0"/>
              <a:t>Meldingen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nl-NL" sz="1100" dirty="0"/>
              <a:t>Metadata </a:t>
            </a:r>
            <a:r>
              <a:rPr lang="nl-NL" sz="1100" dirty="0" err="1"/>
              <a:t>mngr</a:t>
            </a:r>
            <a:r>
              <a:rPr lang="nl-NL" sz="1100" dirty="0"/>
              <a:t>.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nl-NL" sz="1100" dirty="0"/>
              <a:t>Backup/restore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nl-NL" sz="1100" dirty="0" err="1"/>
              <a:t>Logging</a:t>
            </a:r>
            <a:endParaRPr lang="nl-NL" sz="1100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nl-NL" sz="1100" dirty="0" err="1"/>
              <a:t>Reports</a:t>
            </a:r>
            <a:endParaRPr lang="nl-NL" sz="1100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nl-NL" sz="1100" dirty="0"/>
              <a:t>DLNA/ Apparaten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nl-NL" sz="1100" dirty="0"/>
              <a:t>Dashboarding</a:t>
            </a: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25309A2D-98CD-1C55-0FCA-293D950FC8D2}"/>
              </a:ext>
            </a:extLst>
          </p:cNvPr>
          <p:cNvSpPr/>
          <p:nvPr/>
        </p:nvSpPr>
        <p:spPr>
          <a:xfrm>
            <a:off x="9035578" y="1308316"/>
            <a:ext cx="1619416" cy="32985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Films</a:t>
            </a:r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3FCF4E61-0885-4BCE-4913-2DCEABC69831}"/>
              </a:ext>
            </a:extLst>
          </p:cNvPr>
          <p:cNvSpPr/>
          <p:nvPr/>
        </p:nvSpPr>
        <p:spPr>
          <a:xfrm>
            <a:off x="9037000" y="1721805"/>
            <a:ext cx="1619416" cy="32985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TV series</a:t>
            </a:r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FEB280E0-43E8-99C4-FEAE-1E7B4754DB4E}"/>
              </a:ext>
            </a:extLst>
          </p:cNvPr>
          <p:cNvSpPr/>
          <p:nvPr/>
        </p:nvSpPr>
        <p:spPr>
          <a:xfrm>
            <a:off x="9039896" y="4606694"/>
            <a:ext cx="1632422" cy="32985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Muziek video</a:t>
            </a:r>
          </a:p>
        </p:txBody>
      </p:sp>
      <p:sp>
        <p:nvSpPr>
          <p:cNvPr id="11" name="Rechthoek 10">
            <a:extLst>
              <a:ext uri="{FF2B5EF4-FFF2-40B4-BE49-F238E27FC236}">
                <a16:creationId xmlns:a16="http://schemas.microsoft.com/office/drawing/2014/main" id="{23A70841-E784-48AC-81B1-2C5CF2CFC8DB}"/>
              </a:ext>
            </a:extLst>
          </p:cNvPr>
          <p:cNvSpPr/>
          <p:nvPr/>
        </p:nvSpPr>
        <p:spPr>
          <a:xfrm>
            <a:off x="9039896" y="4189625"/>
            <a:ext cx="1619416" cy="32985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Documentaires</a:t>
            </a:r>
          </a:p>
        </p:txBody>
      </p:sp>
      <p:sp>
        <p:nvSpPr>
          <p:cNvPr id="12" name="Rechthoek 11">
            <a:extLst>
              <a:ext uri="{FF2B5EF4-FFF2-40B4-BE49-F238E27FC236}">
                <a16:creationId xmlns:a16="http://schemas.microsoft.com/office/drawing/2014/main" id="{BB7BD8DA-7356-746B-8247-2393D234E1D9}"/>
              </a:ext>
            </a:extLst>
          </p:cNvPr>
          <p:cNvSpPr/>
          <p:nvPr/>
        </p:nvSpPr>
        <p:spPr>
          <a:xfrm>
            <a:off x="9039896" y="3354408"/>
            <a:ext cx="1622312" cy="32985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Venlo</a:t>
            </a:r>
          </a:p>
        </p:txBody>
      </p:sp>
      <p:sp>
        <p:nvSpPr>
          <p:cNvPr id="15" name="Ondertitel 14">
            <a:extLst>
              <a:ext uri="{FF2B5EF4-FFF2-40B4-BE49-F238E27FC236}">
                <a16:creationId xmlns:a16="http://schemas.microsoft.com/office/drawing/2014/main" id="{B2E8FFDF-D9DA-5CB5-CD33-0CE68621D4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01741" y="821278"/>
            <a:ext cx="2396565" cy="466843"/>
          </a:xfrm>
        </p:spPr>
        <p:txBody>
          <a:bodyPr>
            <a:normAutofit fontScale="70000" lnSpcReduction="20000"/>
          </a:bodyPr>
          <a:lstStyle/>
          <a:p>
            <a:r>
              <a:rPr lang="nl-NL" b="1" i="1" dirty="0"/>
              <a:t>Bibliotheken</a:t>
            </a:r>
            <a:br>
              <a:rPr lang="nl-NL" b="1" i="1" dirty="0"/>
            </a:br>
            <a:r>
              <a:rPr lang="nl-NL" b="1" i="1" dirty="0"/>
              <a:t> </a:t>
            </a:r>
            <a:r>
              <a:rPr lang="nl-NL" sz="1700" i="1" dirty="0"/>
              <a:t>(HDD/SSD, LAN of WAN/Cloud)</a:t>
            </a:r>
          </a:p>
          <a:p>
            <a:endParaRPr lang="nl-NL" b="1" i="1" dirty="0"/>
          </a:p>
        </p:txBody>
      </p:sp>
      <p:sp>
        <p:nvSpPr>
          <p:cNvPr id="16" name="Rechthoek 15">
            <a:extLst>
              <a:ext uri="{FF2B5EF4-FFF2-40B4-BE49-F238E27FC236}">
                <a16:creationId xmlns:a16="http://schemas.microsoft.com/office/drawing/2014/main" id="{FA4CBADD-CCDE-79D2-C2D6-810866D26DC5}"/>
              </a:ext>
            </a:extLst>
          </p:cNvPr>
          <p:cNvSpPr/>
          <p:nvPr/>
        </p:nvSpPr>
        <p:spPr>
          <a:xfrm>
            <a:off x="9039922" y="3772556"/>
            <a:ext cx="1619416" cy="32985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 err="1"/>
              <a:t>Vastelaovend</a:t>
            </a:r>
            <a:endParaRPr lang="nl-NL" dirty="0"/>
          </a:p>
        </p:txBody>
      </p:sp>
      <p:sp>
        <p:nvSpPr>
          <p:cNvPr id="17" name="Rechthoek 16">
            <a:extLst>
              <a:ext uri="{FF2B5EF4-FFF2-40B4-BE49-F238E27FC236}">
                <a16:creationId xmlns:a16="http://schemas.microsoft.com/office/drawing/2014/main" id="{F1EEDD3B-BCD4-839D-8BD5-ECE0D123460A}"/>
              </a:ext>
            </a:extLst>
          </p:cNvPr>
          <p:cNvSpPr/>
          <p:nvPr/>
        </p:nvSpPr>
        <p:spPr>
          <a:xfrm>
            <a:off x="9039896" y="2932898"/>
            <a:ext cx="1619416" cy="32985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Familie Nent</a:t>
            </a:r>
          </a:p>
        </p:txBody>
      </p:sp>
      <p:sp>
        <p:nvSpPr>
          <p:cNvPr id="19" name="Rechthoek 18">
            <a:extLst>
              <a:ext uri="{FF2B5EF4-FFF2-40B4-BE49-F238E27FC236}">
                <a16:creationId xmlns:a16="http://schemas.microsoft.com/office/drawing/2014/main" id="{B48CA119-1828-EE2B-D058-7F0A8FDF706B}"/>
              </a:ext>
            </a:extLst>
          </p:cNvPr>
          <p:cNvSpPr/>
          <p:nvPr/>
        </p:nvSpPr>
        <p:spPr>
          <a:xfrm>
            <a:off x="9039896" y="5023763"/>
            <a:ext cx="1632422" cy="32985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Muziek audio</a:t>
            </a:r>
          </a:p>
        </p:txBody>
      </p:sp>
      <p:sp>
        <p:nvSpPr>
          <p:cNvPr id="20" name="Rechthoek 19">
            <a:extLst>
              <a:ext uri="{FF2B5EF4-FFF2-40B4-BE49-F238E27FC236}">
                <a16:creationId xmlns:a16="http://schemas.microsoft.com/office/drawing/2014/main" id="{1CADCD7A-6C55-2C60-3ECE-5566C8D08FE4}"/>
              </a:ext>
            </a:extLst>
          </p:cNvPr>
          <p:cNvSpPr/>
          <p:nvPr/>
        </p:nvSpPr>
        <p:spPr>
          <a:xfrm>
            <a:off x="9037000" y="2116001"/>
            <a:ext cx="1619416" cy="32985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Live TV</a:t>
            </a:r>
          </a:p>
        </p:txBody>
      </p:sp>
      <p:sp>
        <p:nvSpPr>
          <p:cNvPr id="21" name="Rechthoek 20">
            <a:extLst>
              <a:ext uri="{FF2B5EF4-FFF2-40B4-BE49-F238E27FC236}">
                <a16:creationId xmlns:a16="http://schemas.microsoft.com/office/drawing/2014/main" id="{98D0DD0E-5C24-9FCD-6126-E823AD5BAA5B}"/>
              </a:ext>
            </a:extLst>
          </p:cNvPr>
          <p:cNvSpPr/>
          <p:nvPr/>
        </p:nvSpPr>
        <p:spPr>
          <a:xfrm>
            <a:off x="9042792" y="2520339"/>
            <a:ext cx="1612201" cy="32985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TV opnamen</a:t>
            </a:r>
          </a:p>
        </p:txBody>
      </p:sp>
      <p:sp>
        <p:nvSpPr>
          <p:cNvPr id="22" name="Rechthoek 21">
            <a:extLst>
              <a:ext uri="{FF2B5EF4-FFF2-40B4-BE49-F238E27FC236}">
                <a16:creationId xmlns:a16="http://schemas.microsoft.com/office/drawing/2014/main" id="{05D539A3-BB37-FDCF-1E6A-5FAED9EC95E1}"/>
              </a:ext>
            </a:extLst>
          </p:cNvPr>
          <p:cNvSpPr/>
          <p:nvPr/>
        </p:nvSpPr>
        <p:spPr>
          <a:xfrm>
            <a:off x="9048584" y="5440832"/>
            <a:ext cx="1619416" cy="32985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Foto’s</a:t>
            </a:r>
          </a:p>
        </p:txBody>
      </p:sp>
      <p:sp>
        <p:nvSpPr>
          <p:cNvPr id="23" name="Rechthoek 22">
            <a:extLst>
              <a:ext uri="{FF2B5EF4-FFF2-40B4-BE49-F238E27FC236}">
                <a16:creationId xmlns:a16="http://schemas.microsoft.com/office/drawing/2014/main" id="{CCEC4D06-9081-F5B7-D176-5F04847556CB}"/>
              </a:ext>
            </a:extLst>
          </p:cNvPr>
          <p:cNvSpPr/>
          <p:nvPr/>
        </p:nvSpPr>
        <p:spPr>
          <a:xfrm>
            <a:off x="9048584" y="5857992"/>
            <a:ext cx="1619416" cy="32985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Boeken</a:t>
            </a:r>
          </a:p>
        </p:txBody>
      </p:sp>
      <p:sp>
        <p:nvSpPr>
          <p:cNvPr id="24" name="Rechthoek 23">
            <a:extLst>
              <a:ext uri="{FF2B5EF4-FFF2-40B4-BE49-F238E27FC236}">
                <a16:creationId xmlns:a16="http://schemas.microsoft.com/office/drawing/2014/main" id="{38831826-86DC-B2C1-138A-9286FCF759F6}"/>
              </a:ext>
            </a:extLst>
          </p:cNvPr>
          <p:cNvSpPr/>
          <p:nvPr/>
        </p:nvSpPr>
        <p:spPr>
          <a:xfrm>
            <a:off x="9048584" y="6274970"/>
            <a:ext cx="1619416" cy="32985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Collecties</a:t>
            </a:r>
          </a:p>
        </p:txBody>
      </p:sp>
      <p:sp>
        <p:nvSpPr>
          <p:cNvPr id="25" name="Rechthoek 24">
            <a:extLst>
              <a:ext uri="{FF2B5EF4-FFF2-40B4-BE49-F238E27FC236}">
                <a16:creationId xmlns:a16="http://schemas.microsoft.com/office/drawing/2014/main" id="{8B779EA6-E5AF-83B8-C122-55556510EDEB}"/>
              </a:ext>
            </a:extLst>
          </p:cNvPr>
          <p:cNvSpPr/>
          <p:nvPr/>
        </p:nvSpPr>
        <p:spPr>
          <a:xfrm>
            <a:off x="3575162" y="1697431"/>
            <a:ext cx="1734464" cy="55905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 err="1"/>
              <a:t>Indexer</a:t>
            </a:r>
            <a:r>
              <a:rPr lang="nl-NL" dirty="0"/>
              <a:t>/</a:t>
            </a:r>
            <a:r>
              <a:rPr lang="nl-NL" dirty="0" err="1"/>
              <a:t>crawler</a:t>
            </a:r>
            <a:endParaRPr lang="nl-NL" dirty="0"/>
          </a:p>
        </p:txBody>
      </p:sp>
      <p:sp>
        <p:nvSpPr>
          <p:cNvPr id="26" name="Rechthoek 25">
            <a:extLst>
              <a:ext uri="{FF2B5EF4-FFF2-40B4-BE49-F238E27FC236}">
                <a16:creationId xmlns:a16="http://schemas.microsoft.com/office/drawing/2014/main" id="{32236ECF-6455-6CE4-0581-442A3FBEF543}"/>
              </a:ext>
            </a:extLst>
          </p:cNvPr>
          <p:cNvSpPr/>
          <p:nvPr/>
        </p:nvSpPr>
        <p:spPr>
          <a:xfrm>
            <a:off x="5746887" y="4564451"/>
            <a:ext cx="1734464" cy="55905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1600" dirty="0"/>
              <a:t>Web- &amp; apparaten protocol server</a:t>
            </a:r>
          </a:p>
        </p:txBody>
      </p:sp>
      <p:sp>
        <p:nvSpPr>
          <p:cNvPr id="27" name="Rechthoek 26">
            <a:extLst>
              <a:ext uri="{FF2B5EF4-FFF2-40B4-BE49-F238E27FC236}">
                <a16:creationId xmlns:a16="http://schemas.microsoft.com/office/drawing/2014/main" id="{E6D32DAB-D0F0-B699-30A4-B900BF9CAC9C}"/>
              </a:ext>
            </a:extLst>
          </p:cNvPr>
          <p:cNvSpPr/>
          <p:nvPr/>
        </p:nvSpPr>
        <p:spPr>
          <a:xfrm>
            <a:off x="1380585" y="1147009"/>
            <a:ext cx="1734464" cy="22856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IMDB</a:t>
            </a:r>
          </a:p>
        </p:txBody>
      </p:sp>
      <p:sp>
        <p:nvSpPr>
          <p:cNvPr id="28" name="Rechthoek 27">
            <a:extLst>
              <a:ext uri="{FF2B5EF4-FFF2-40B4-BE49-F238E27FC236}">
                <a16:creationId xmlns:a16="http://schemas.microsoft.com/office/drawing/2014/main" id="{99D3097F-7E62-A2B6-6325-BF7BDBDF0FCA}"/>
              </a:ext>
            </a:extLst>
          </p:cNvPr>
          <p:cNvSpPr/>
          <p:nvPr/>
        </p:nvSpPr>
        <p:spPr>
          <a:xfrm>
            <a:off x="1380585" y="1411191"/>
            <a:ext cx="1734464" cy="22856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 err="1"/>
              <a:t>MovieDB</a:t>
            </a:r>
            <a:endParaRPr lang="nl-NL" dirty="0"/>
          </a:p>
        </p:txBody>
      </p:sp>
      <p:sp>
        <p:nvSpPr>
          <p:cNvPr id="29" name="Rechthoek 28">
            <a:extLst>
              <a:ext uri="{FF2B5EF4-FFF2-40B4-BE49-F238E27FC236}">
                <a16:creationId xmlns:a16="http://schemas.microsoft.com/office/drawing/2014/main" id="{DB3BDEB3-57B5-9691-605C-525BBF6DC94F}"/>
              </a:ext>
            </a:extLst>
          </p:cNvPr>
          <p:cNvSpPr/>
          <p:nvPr/>
        </p:nvSpPr>
        <p:spPr>
          <a:xfrm>
            <a:off x="1380585" y="1675373"/>
            <a:ext cx="1734464" cy="22856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 err="1"/>
              <a:t>FanArtTV</a:t>
            </a:r>
            <a:endParaRPr lang="nl-NL" dirty="0"/>
          </a:p>
        </p:txBody>
      </p:sp>
      <p:sp>
        <p:nvSpPr>
          <p:cNvPr id="30" name="Rechthoek 29">
            <a:extLst>
              <a:ext uri="{FF2B5EF4-FFF2-40B4-BE49-F238E27FC236}">
                <a16:creationId xmlns:a16="http://schemas.microsoft.com/office/drawing/2014/main" id="{3779D723-03EF-0524-216B-2AB9BF2DFEE8}"/>
              </a:ext>
            </a:extLst>
          </p:cNvPr>
          <p:cNvSpPr/>
          <p:nvPr/>
        </p:nvSpPr>
        <p:spPr>
          <a:xfrm>
            <a:off x="1380585" y="1939555"/>
            <a:ext cx="1734464" cy="22856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IMVDB</a:t>
            </a:r>
          </a:p>
        </p:txBody>
      </p:sp>
      <p:sp>
        <p:nvSpPr>
          <p:cNvPr id="31" name="Rechthoek 30">
            <a:extLst>
              <a:ext uri="{FF2B5EF4-FFF2-40B4-BE49-F238E27FC236}">
                <a16:creationId xmlns:a16="http://schemas.microsoft.com/office/drawing/2014/main" id="{5A45B0CC-408E-2E98-93C9-E092A86EC3B7}"/>
              </a:ext>
            </a:extLst>
          </p:cNvPr>
          <p:cNvSpPr/>
          <p:nvPr/>
        </p:nvSpPr>
        <p:spPr>
          <a:xfrm>
            <a:off x="1380585" y="2217293"/>
            <a:ext cx="1734464" cy="22856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 err="1"/>
              <a:t>MusicBrainz</a:t>
            </a:r>
            <a:endParaRPr lang="nl-NL" dirty="0"/>
          </a:p>
        </p:txBody>
      </p:sp>
      <p:sp>
        <p:nvSpPr>
          <p:cNvPr id="32" name="Rechthoek 31">
            <a:extLst>
              <a:ext uri="{FF2B5EF4-FFF2-40B4-BE49-F238E27FC236}">
                <a16:creationId xmlns:a16="http://schemas.microsoft.com/office/drawing/2014/main" id="{7A73970E-D99C-32D8-EC4C-31E9EDF5F392}"/>
              </a:ext>
            </a:extLst>
          </p:cNvPr>
          <p:cNvSpPr/>
          <p:nvPr/>
        </p:nvSpPr>
        <p:spPr>
          <a:xfrm>
            <a:off x="1380585" y="2497079"/>
            <a:ext cx="1734464" cy="22856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OMDB</a:t>
            </a:r>
          </a:p>
        </p:txBody>
      </p:sp>
      <p:sp>
        <p:nvSpPr>
          <p:cNvPr id="33" name="Rechthoek 32">
            <a:extLst>
              <a:ext uri="{FF2B5EF4-FFF2-40B4-BE49-F238E27FC236}">
                <a16:creationId xmlns:a16="http://schemas.microsoft.com/office/drawing/2014/main" id="{2D3D1DFA-A2B7-C322-1AF9-CAD6B1FA0880}"/>
              </a:ext>
            </a:extLst>
          </p:cNvPr>
          <p:cNvSpPr/>
          <p:nvPr/>
        </p:nvSpPr>
        <p:spPr>
          <a:xfrm>
            <a:off x="1380585" y="2776865"/>
            <a:ext cx="1734464" cy="22856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 err="1"/>
              <a:t>OpenSubtitles</a:t>
            </a:r>
            <a:endParaRPr lang="nl-NL" dirty="0"/>
          </a:p>
        </p:txBody>
      </p:sp>
      <p:sp>
        <p:nvSpPr>
          <p:cNvPr id="34" name="Rechthoek 33">
            <a:extLst>
              <a:ext uri="{FF2B5EF4-FFF2-40B4-BE49-F238E27FC236}">
                <a16:creationId xmlns:a16="http://schemas.microsoft.com/office/drawing/2014/main" id="{0DA8F27B-01D3-2B44-F9D6-E527FA9EF6D6}"/>
              </a:ext>
            </a:extLst>
          </p:cNvPr>
          <p:cNvSpPr/>
          <p:nvPr/>
        </p:nvSpPr>
        <p:spPr>
          <a:xfrm>
            <a:off x="1386870" y="3056651"/>
            <a:ext cx="1734464" cy="22856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 err="1"/>
              <a:t>StudioMapper</a:t>
            </a:r>
            <a:endParaRPr lang="nl-NL" dirty="0"/>
          </a:p>
        </p:txBody>
      </p:sp>
      <p:sp>
        <p:nvSpPr>
          <p:cNvPr id="35" name="Rechthoek 34">
            <a:extLst>
              <a:ext uri="{FF2B5EF4-FFF2-40B4-BE49-F238E27FC236}">
                <a16:creationId xmlns:a16="http://schemas.microsoft.com/office/drawing/2014/main" id="{E32C2BE0-5CBE-518E-B673-D4F90A2F518A}"/>
              </a:ext>
            </a:extLst>
          </p:cNvPr>
          <p:cNvSpPr/>
          <p:nvPr/>
        </p:nvSpPr>
        <p:spPr>
          <a:xfrm>
            <a:off x="1380585" y="3334389"/>
            <a:ext cx="1734464" cy="22856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 err="1"/>
              <a:t>TheAudioDB</a:t>
            </a:r>
            <a:endParaRPr lang="nl-NL" dirty="0"/>
          </a:p>
        </p:txBody>
      </p:sp>
      <p:sp>
        <p:nvSpPr>
          <p:cNvPr id="36" name="Rechthoek 35">
            <a:extLst>
              <a:ext uri="{FF2B5EF4-FFF2-40B4-BE49-F238E27FC236}">
                <a16:creationId xmlns:a16="http://schemas.microsoft.com/office/drawing/2014/main" id="{50EF3113-C0C7-2D9A-74A8-93324DB400BD}"/>
              </a:ext>
            </a:extLst>
          </p:cNvPr>
          <p:cNvSpPr/>
          <p:nvPr/>
        </p:nvSpPr>
        <p:spPr>
          <a:xfrm>
            <a:off x="1380585" y="3612891"/>
            <a:ext cx="1734464" cy="22856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 err="1"/>
              <a:t>TheTVDB</a:t>
            </a:r>
            <a:endParaRPr lang="nl-NL" dirty="0"/>
          </a:p>
        </p:txBody>
      </p:sp>
      <p:sp>
        <p:nvSpPr>
          <p:cNvPr id="45" name="Ondertitel 14">
            <a:extLst>
              <a:ext uri="{FF2B5EF4-FFF2-40B4-BE49-F238E27FC236}">
                <a16:creationId xmlns:a16="http://schemas.microsoft.com/office/drawing/2014/main" id="{8BF01F92-5515-25C2-948A-44E83BE163FD}"/>
              </a:ext>
            </a:extLst>
          </p:cNvPr>
          <p:cNvSpPr txBox="1">
            <a:spLocks/>
          </p:cNvSpPr>
          <p:nvPr/>
        </p:nvSpPr>
        <p:spPr>
          <a:xfrm>
            <a:off x="1772921" y="5331838"/>
            <a:ext cx="1434852" cy="421265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b="1" i="1" dirty="0"/>
              <a:t>LAN / Wi-Fi</a:t>
            </a:r>
          </a:p>
        </p:txBody>
      </p:sp>
      <p:sp>
        <p:nvSpPr>
          <p:cNvPr id="46" name="Ondertitel 14">
            <a:extLst>
              <a:ext uri="{FF2B5EF4-FFF2-40B4-BE49-F238E27FC236}">
                <a16:creationId xmlns:a16="http://schemas.microsoft.com/office/drawing/2014/main" id="{BC4FB520-98E7-3337-913A-3A9DCEB21E9E}"/>
              </a:ext>
            </a:extLst>
          </p:cNvPr>
          <p:cNvSpPr txBox="1">
            <a:spLocks/>
          </p:cNvSpPr>
          <p:nvPr/>
        </p:nvSpPr>
        <p:spPr>
          <a:xfrm>
            <a:off x="210056" y="6022921"/>
            <a:ext cx="1113916" cy="34209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b="1" i="1" dirty="0"/>
              <a:t> Internet</a:t>
            </a:r>
          </a:p>
        </p:txBody>
      </p:sp>
      <p:sp>
        <p:nvSpPr>
          <p:cNvPr id="47" name="Rechthoek 46">
            <a:extLst>
              <a:ext uri="{FF2B5EF4-FFF2-40B4-BE49-F238E27FC236}">
                <a16:creationId xmlns:a16="http://schemas.microsoft.com/office/drawing/2014/main" id="{3286567D-EBAF-77A0-9632-AE0B621270BD}"/>
              </a:ext>
            </a:extLst>
          </p:cNvPr>
          <p:cNvSpPr/>
          <p:nvPr/>
        </p:nvSpPr>
        <p:spPr>
          <a:xfrm>
            <a:off x="765366" y="5014107"/>
            <a:ext cx="1048835" cy="58190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Router &amp; Firewall</a:t>
            </a:r>
          </a:p>
        </p:txBody>
      </p:sp>
      <p:cxnSp>
        <p:nvCxnSpPr>
          <p:cNvPr id="48" name="Rechte verbindingslijn 47">
            <a:extLst>
              <a:ext uri="{FF2B5EF4-FFF2-40B4-BE49-F238E27FC236}">
                <a16:creationId xmlns:a16="http://schemas.microsoft.com/office/drawing/2014/main" id="{6AF37C9F-EA9B-4220-5675-E01E0D124F5F}"/>
              </a:ext>
            </a:extLst>
          </p:cNvPr>
          <p:cNvCxnSpPr>
            <a:cxnSpLocks/>
            <a:stCxn id="4" idx="2"/>
            <a:endCxn id="26" idx="0"/>
          </p:cNvCxnSpPr>
          <p:nvPr/>
        </p:nvCxnSpPr>
        <p:spPr>
          <a:xfrm>
            <a:off x="6603263" y="3562956"/>
            <a:ext cx="10856" cy="100149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Rechte verbindingslijn 49">
            <a:extLst>
              <a:ext uri="{FF2B5EF4-FFF2-40B4-BE49-F238E27FC236}">
                <a16:creationId xmlns:a16="http://schemas.microsoft.com/office/drawing/2014/main" id="{663A72B6-741E-EC80-6F73-02BBDAE052B2}"/>
              </a:ext>
            </a:extLst>
          </p:cNvPr>
          <p:cNvCxnSpPr>
            <a:cxnSpLocks/>
            <a:stCxn id="4" idx="3"/>
          </p:cNvCxnSpPr>
          <p:nvPr/>
        </p:nvCxnSpPr>
        <p:spPr>
          <a:xfrm flipV="1">
            <a:off x="7484800" y="2623992"/>
            <a:ext cx="744582" cy="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Rechte verbindingslijn 52">
            <a:extLst>
              <a:ext uri="{FF2B5EF4-FFF2-40B4-BE49-F238E27FC236}">
                <a16:creationId xmlns:a16="http://schemas.microsoft.com/office/drawing/2014/main" id="{4A997939-B06C-8B2B-BB07-851E2B58E047}"/>
              </a:ext>
            </a:extLst>
          </p:cNvPr>
          <p:cNvCxnSpPr>
            <a:cxnSpLocks/>
          </p:cNvCxnSpPr>
          <p:nvPr/>
        </p:nvCxnSpPr>
        <p:spPr>
          <a:xfrm>
            <a:off x="8229893" y="1483949"/>
            <a:ext cx="0" cy="494065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Rechte verbindingslijn 55">
            <a:extLst>
              <a:ext uri="{FF2B5EF4-FFF2-40B4-BE49-F238E27FC236}">
                <a16:creationId xmlns:a16="http://schemas.microsoft.com/office/drawing/2014/main" id="{15A7F40C-726C-0488-BA49-FAB8EBA4691D}"/>
              </a:ext>
            </a:extLst>
          </p:cNvPr>
          <p:cNvCxnSpPr>
            <a:cxnSpLocks/>
          </p:cNvCxnSpPr>
          <p:nvPr/>
        </p:nvCxnSpPr>
        <p:spPr>
          <a:xfrm flipV="1">
            <a:off x="8229893" y="1472460"/>
            <a:ext cx="805685" cy="854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Rechte verbindingslijn 57">
            <a:extLst>
              <a:ext uri="{FF2B5EF4-FFF2-40B4-BE49-F238E27FC236}">
                <a16:creationId xmlns:a16="http://schemas.microsoft.com/office/drawing/2014/main" id="{86DB113F-A7D9-1105-2A09-DA41E3E708AD}"/>
              </a:ext>
            </a:extLst>
          </p:cNvPr>
          <p:cNvCxnSpPr>
            <a:cxnSpLocks/>
            <a:endCxn id="6" idx="1"/>
          </p:cNvCxnSpPr>
          <p:nvPr/>
        </p:nvCxnSpPr>
        <p:spPr>
          <a:xfrm flipV="1">
            <a:off x="8229893" y="1886735"/>
            <a:ext cx="807107" cy="854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Rechte verbindingslijn 58">
            <a:extLst>
              <a:ext uri="{FF2B5EF4-FFF2-40B4-BE49-F238E27FC236}">
                <a16:creationId xmlns:a16="http://schemas.microsoft.com/office/drawing/2014/main" id="{AEBD44EE-878F-3D94-9396-158229995186}"/>
              </a:ext>
            </a:extLst>
          </p:cNvPr>
          <p:cNvCxnSpPr>
            <a:cxnSpLocks/>
            <a:endCxn id="20" idx="1"/>
          </p:cNvCxnSpPr>
          <p:nvPr/>
        </p:nvCxnSpPr>
        <p:spPr>
          <a:xfrm>
            <a:off x="8236597" y="2280931"/>
            <a:ext cx="80040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Rechte verbindingslijn 59">
            <a:extLst>
              <a:ext uri="{FF2B5EF4-FFF2-40B4-BE49-F238E27FC236}">
                <a16:creationId xmlns:a16="http://schemas.microsoft.com/office/drawing/2014/main" id="{C11F75E0-1DD2-8737-43ED-55DA2663F715}"/>
              </a:ext>
            </a:extLst>
          </p:cNvPr>
          <p:cNvCxnSpPr>
            <a:cxnSpLocks/>
            <a:endCxn id="21" idx="1"/>
          </p:cNvCxnSpPr>
          <p:nvPr/>
        </p:nvCxnSpPr>
        <p:spPr>
          <a:xfrm>
            <a:off x="8229382" y="2685269"/>
            <a:ext cx="81341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Rechte verbindingslijn 60">
            <a:extLst>
              <a:ext uri="{FF2B5EF4-FFF2-40B4-BE49-F238E27FC236}">
                <a16:creationId xmlns:a16="http://schemas.microsoft.com/office/drawing/2014/main" id="{011EC690-F737-E667-EA6D-83536B667029}"/>
              </a:ext>
            </a:extLst>
          </p:cNvPr>
          <p:cNvCxnSpPr>
            <a:cxnSpLocks/>
            <a:endCxn id="17" idx="1"/>
          </p:cNvCxnSpPr>
          <p:nvPr/>
        </p:nvCxnSpPr>
        <p:spPr>
          <a:xfrm>
            <a:off x="8229382" y="3097827"/>
            <a:ext cx="810514" cy="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Rechte verbindingslijn 61">
            <a:extLst>
              <a:ext uri="{FF2B5EF4-FFF2-40B4-BE49-F238E27FC236}">
                <a16:creationId xmlns:a16="http://schemas.microsoft.com/office/drawing/2014/main" id="{0783B88F-D4D6-2893-6182-2580359EC967}"/>
              </a:ext>
            </a:extLst>
          </p:cNvPr>
          <p:cNvCxnSpPr>
            <a:cxnSpLocks/>
            <a:endCxn id="12" idx="1"/>
          </p:cNvCxnSpPr>
          <p:nvPr/>
        </p:nvCxnSpPr>
        <p:spPr>
          <a:xfrm>
            <a:off x="8229382" y="3519337"/>
            <a:ext cx="810514" cy="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Rechte verbindingslijn 62">
            <a:extLst>
              <a:ext uri="{FF2B5EF4-FFF2-40B4-BE49-F238E27FC236}">
                <a16:creationId xmlns:a16="http://schemas.microsoft.com/office/drawing/2014/main" id="{F55D1BD6-7315-11B6-0426-1CDA2B4C8B5F}"/>
              </a:ext>
            </a:extLst>
          </p:cNvPr>
          <p:cNvCxnSpPr>
            <a:cxnSpLocks/>
            <a:endCxn id="16" idx="1"/>
          </p:cNvCxnSpPr>
          <p:nvPr/>
        </p:nvCxnSpPr>
        <p:spPr>
          <a:xfrm flipV="1">
            <a:off x="8229383" y="3937486"/>
            <a:ext cx="810539" cy="867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Rechte verbindingslijn 63">
            <a:extLst>
              <a:ext uri="{FF2B5EF4-FFF2-40B4-BE49-F238E27FC236}">
                <a16:creationId xmlns:a16="http://schemas.microsoft.com/office/drawing/2014/main" id="{9FDDB1E0-112E-9205-5310-1C78214F0B7C}"/>
              </a:ext>
            </a:extLst>
          </p:cNvPr>
          <p:cNvCxnSpPr>
            <a:cxnSpLocks/>
            <a:endCxn id="11" idx="1"/>
          </p:cNvCxnSpPr>
          <p:nvPr/>
        </p:nvCxnSpPr>
        <p:spPr>
          <a:xfrm flipV="1">
            <a:off x="8229382" y="4354555"/>
            <a:ext cx="810514" cy="805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Rechte verbindingslijn 64">
            <a:extLst>
              <a:ext uri="{FF2B5EF4-FFF2-40B4-BE49-F238E27FC236}">
                <a16:creationId xmlns:a16="http://schemas.microsoft.com/office/drawing/2014/main" id="{918A1D8C-E793-8135-524E-7549759E1D9B}"/>
              </a:ext>
            </a:extLst>
          </p:cNvPr>
          <p:cNvCxnSpPr>
            <a:cxnSpLocks/>
            <a:endCxn id="10" idx="1"/>
          </p:cNvCxnSpPr>
          <p:nvPr/>
        </p:nvCxnSpPr>
        <p:spPr>
          <a:xfrm flipV="1">
            <a:off x="8229382" y="4771624"/>
            <a:ext cx="810514" cy="241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Rechte verbindingslijn 65">
            <a:extLst>
              <a:ext uri="{FF2B5EF4-FFF2-40B4-BE49-F238E27FC236}">
                <a16:creationId xmlns:a16="http://schemas.microsoft.com/office/drawing/2014/main" id="{2D3E7AD1-1046-8E69-05DF-EA52B6FBC7A2}"/>
              </a:ext>
            </a:extLst>
          </p:cNvPr>
          <p:cNvCxnSpPr>
            <a:cxnSpLocks/>
            <a:endCxn id="19" idx="1"/>
          </p:cNvCxnSpPr>
          <p:nvPr/>
        </p:nvCxnSpPr>
        <p:spPr>
          <a:xfrm>
            <a:off x="8229382" y="5188693"/>
            <a:ext cx="81051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Rechte verbindingslijn 66">
            <a:extLst>
              <a:ext uri="{FF2B5EF4-FFF2-40B4-BE49-F238E27FC236}">
                <a16:creationId xmlns:a16="http://schemas.microsoft.com/office/drawing/2014/main" id="{4AF23E56-E6D4-425F-9033-9BA196D24B3C}"/>
              </a:ext>
            </a:extLst>
          </p:cNvPr>
          <p:cNvCxnSpPr>
            <a:cxnSpLocks/>
          </p:cNvCxnSpPr>
          <p:nvPr/>
        </p:nvCxnSpPr>
        <p:spPr>
          <a:xfrm flipV="1">
            <a:off x="8229382" y="5606216"/>
            <a:ext cx="823009" cy="858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Rechte verbindingslijn 67">
            <a:extLst>
              <a:ext uri="{FF2B5EF4-FFF2-40B4-BE49-F238E27FC236}">
                <a16:creationId xmlns:a16="http://schemas.microsoft.com/office/drawing/2014/main" id="{F19F7682-6135-7DA8-B795-7B76757DDCF4}"/>
              </a:ext>
            </a:extLst>
          </p:cNvPr>
          <p:cNvCxnSpPr>
            <a:cxnSpLocks/>
          </p:cNvCxnSpPr>
          <p:nvPr/>
        </p:nvCxnSpPr>
        <p:spPr>
          <a:xfrm flipV="1">
            <a:off x="8229382" y="6007532"/>
            <a:ext cx="823009" cy="858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Rechte verbindingslijn 68">
            <a:extLst>
              <a:ext uri="{FF2B5EF4-FFF2-40B4-BE49-F238E27FC236}">
                <a16:creationId xmlns:a16="http://schemas.microsoft.com/office/drawing/2014/main" id="{421CBCFB-6C4A-A365-4681-F4C61C26390E}"/>
              </a:ext>
            </a:extLst>
          </p:cNvPr>
          <p:cNvCxnSpPr>
            <a:cxnSpLocks/>
          </p:cNvCxnSpPr>
          <p:nvPr/>
        </p:nvCxnSpPr>
        <p:spPr>
          <a:xfrm flipV="1">
            <a:off x="8227735" y="6424601"/>
            <a:ext cx="817952" cy="9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Rechte verbindingslijn 70">
            <a:extLst>
              <a:ext uri="{FF2B5EF4-FFF2-40B4-BE49-F238E27FC236}">
                <a16:creationId xmlns:a16="http://schemas.microsoft.com/office/drawing/2014/main" id="{8C3073FD-7CED-B874-7EDF-CB984CB8E94E}"/>
              </a:ext>
            </a:extLst>
          </p:cNvPr>
          <p:cNvCxnSpPr>
            <a:cxnSpLocks/>
          </p:cNvCxnSpPr>
          <p:nvPr/>
        </p:nvCxnSpPr>
        <p:spPr>
          <a:xfrm>
            <a:off x="3115049" y="1249852"/>
            <a:ext cx="173243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Rechte verbindingslijn 72">
            <a:extLst>
              <a:ext uri="{FF2B5EF4-FFF2-40B4-BE49-F238E27FC236}">
                <a16:creationId xmlns:a16="http://schemas.microsoft.com/office/drawing/2014/main" id="{B4AF58EC-B12B-AEE1-F2FB-F1297259B107}"/>
              </a:ext>
            </a:extLst>
          </p:cNvPr>
          <p:cNvCxnSpPr>
            <a:cxnSpLocks/>
          </p:cNvCxnSpPr>
          <p:nvPr/>
        </p:nvCxnSpPr>
        <p:spPr>
          <a:xfrm>
            <a:off x="3115048" y="1517279"/>
            <a:ext cx="166033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Rechte verbindingslijn 73">
            <a:extLst>
              <a:ext uri="{FF2B5EF4-FFF2-40B4-BE49-F238E27FC236}">
                <a16:creationId xmlns:a16="http://schemas.microsoft.com/office/drawing/2014/main" id="{37B89316-55E1-9285-46E4-0C1EA0FD006D}"/>
              </a:ext>
            </a:extLst>
          </p:cNvPr>
          <p:cNvCxnSpPr>
            <a:cxnSpLocks/>
          </p:cNvCxnSpPr>
          <p:nvPr/>
        </p:nvCxnSpPr>
        <p:spPr>
          <a:xfrm>
            <a:off x="3115047" y="1789656"/>
            <a:ext cx="166033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Rechte verbindingslijn 74">
            <a:extLst>
              <a:ext uri="{FF2B5EF4-FFF2-40B4-BE49-F238E27FC236}">
                <a16:creationId xmlns:a16="http://schemas.microsoft.com/office/drawing/2014/main" id="{06F1880D-831F-CCE6-1BB2-01CB85AD0E71}"/>
              </a:ext>
            </a:extLst>
          </p:cNvPr>
          <p:cNvCxnSpPr>
            <a:cxnSpLocks/>
          </p:cNvCxnSpPr>
          <p:nvPr/>
        </p:nvCxnSpPr>
        <p:spPr>
          <a:xfrm>
            <a:off x="3115047" y="2051615"/>
            <a:ext cx="166033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Rechte verbindingslijn 75">
            <a:extLst>
              <a:ext uri="{FF2B5EF4-FFF2-40B4-BE49-F238E27FC236}">
                <a16:creationId xmlns:a16="http://schemas.microsoft.com/office/drawing/2014/main" id="{80F518F6-BB28-4E08-A82E-4FE65C116A6A}"/>
              </a:ext>
            </a:extLst>
          </p:cNvPr>
          <p:cNvCxnSpPr>
            <a:cxnSpLocks/>
          </p:cNvCxnSpPr>
          <p:nvPr/>
        </p:nvCxnSpPr>
        <p:spPr>
          <a:xfrm>
            <a:off x="3115046" y="2331576"/>
            <a:ext cx="166033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Rechte verbindingslijn 76">
            <a:extLst>
              <a:ext uri="{FF2B5EF4-FFF2-40B4-BE49-F238E27FC236}">
                <a16:creationId xmlns:a16="http://schemas.microsoft.com/office/drawing/2014/main" id="{27FCA3C4-D291-B275-C4F6-F61271F8F8CC}"/>
              </a:ext>
            </a:extLst>
          </p:cNvPr>
          <p:cNvCxnSpPr>
            <a:cxnSpLocks/>
          </p:cNvCxnSpPr>
          <p:nvPr/>
        </p:nvCxnSpPr>
        <p:spPr>
          <a:xfrm>
            <a:off x="3115045" y="2608787"/>
            <a:ext cx="166033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Rechte verbindingslijn 77">
            <a:extLst>
              <a:ext uri="{FF2B5EF4-FFF2-40B4-BE49-F238E27FC236}">
                <a16:creationId xmlns:a16="http://schemas.microsoft.com/office/drawing/2014/main" id="{6A518B96-667B-C4FB-D1B0-7DE5824FD6FD}"/>
              </a:ext>
            </a:extLst>
          </p:cNvPr>
          <p:cNvCxnSpPr>
            <a:cxnSpLocks/>
          </p:cNvCxnSpPr>
          <p:nvPr/>
        </p:nvCxnSpPr>
        <p:spPr>
          <a:xfrm>
            <a:off x="3115044" y="3727174"/>
            <a:ext cx="166033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Rechte verbindingslijn 78">
            <a:extLst>
              <a:ext uri="{FF2B5EF4-FFF2-40B4-BE49-F238E27FC236}">
                <a16:creationId xmlns:a16="http://schemas.microsoft.com/office/drawing/2014/main" id="{120B22B8-EE8A-02D5-BACA-E8A47C406FA6}"/>
              </a:ext>
            </a:extLst>
          </p:cNvPr>
          <p:cNvCxnSpPr>
            <a:cxnSpLocks/>
          </p:cNvCxnSpPr>
          <p:nvPr/>
        </p:nvCxnSpPr>
        <p:spPr>
          <a:xfrm>
            <a:off x="3115045" y="3165727"/>
            <a:ext cx="166033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Rechte verbindingslijn 80">
            <a:extLst>
              <a:ext uri="{FF2B5EF4-FFF2-40B4-BE49-F238E27FC236}">
                <a16:creationId xmlns:a16="http://schemas.microsoft.com/office/drawing/2014/main" id="{34DF4322-D684-01FF-AA19-DFAC5EA4D50F}"/>
              </a:ext>
            </a:extLst>
          </p:cNvPr>
          <p:cNvCxnSpPr>
            <a:cxnSpLocks/>
          </p:cNvCxnSpPr>
          <p:nvPr/>
        </p:nvCxnSpPr>
        <p:spPr>
          <a:xfrm>
            <a:off x="3103745" y="3448672"/>
            <a:ext cx="166033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Rechte verbindingslijn 81">
            <a:extLst>
              <a:ext uri="{FF2B5EF4-FFF2-40B4-BE49-F238E27FC236}">
                <a16:creationId xmlns:a16="http://schemas.microsoft.com/office/drawing/2014/main" id="{DD510376-DC69-D5FB-A926-89CE5FA8B0BE}"/>
              </a:ext>
            </a:extLst>
          </p:cNvPr>
          <p:cNvCxnSpPr>
            <a:cxnSpLocks/>
          </p:cNvCxnSpPr>
          <p:nvPr/>
        </p:nvCxnSpPr>
        <p:spPr>
          <a:xfrm>
            <a:off x="3101416" y="2876976"/>
            <a:ext cx="166033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Rechte verbindingslijn 82">
            <a:extLst>
              <a:ext uri="{FF2B5EF4-FFF2-40B4-BE49-F238E27FC236}">
                <a16:creationId xmlns:a16="http://schemas.microsoft.com/office/drawing/2014/main" id="{38CFE1D0-8C4D-C72F-BE07-2175B0AB89B6}"/>
              </a:ext>
            </a:extLst>
          </p:cNvPr>
          <p:cNvCxnSpPr>
            <a:cxnSpLocks/>
          </p:cNvCxnSpPr>
          <p:nvPr/>
        </p:nvCxnSpPr>
        <p:spPr>
          <a:xfrm flipH="1">
            <a:off x="3281077" y="1249852"/>
            <a:ext cx="7215" cy="2477322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Rechte verbindingslijn 85">
            <a:extLst>
              <a:ext uri="{FF2B5EF4-FFF2-40B4-BE49-F238E27FC236}">
                <a16:creationId xmlns:a16="http://schemas.microsoft.com/office/drawing/2014/main" id="{1BEA818E-6924-7B56-BE44-D6DA06B5D8C2}"/>
              </a:ext>
            </a:extLst>
          </p:cNvPr>
          <p:cNvCxnSpPr>
            <a:cxnSpLocks/>
            <a:endCxn id="25" idx="1"/>
          </p:cNvCxnSpPr>
          <p:nvPr/>
        </p:nvCxnSpPr>
        <p:spPr>
          <a:xfrm>
            <a:off x="3288292" y="1976957"/>
            <a:ext cx="286870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Rechte verbindingslijn 96">
            <a:extLst>
              <a:ext uri="{FF2B5EF4-FFF2-40B4-BE49-F238E27FC236}">
                <a16:creationId xmlns:a16="http://schemas.microsoft.com/office/drawing/2014/main" id="{8625F522-24B1-97EC-A577-D32A501CB8A0}"/>
              </a:ext>
            </a:extLst>
          </p:cNvPr>
          <p:cNvCxnSpPr>
            <a:cxnSpLocks/>
            <a:stCxn id="25" idx="2"/>
          </p:cNvCxnSpPr>
          <p:nvPr/>
        </p:nvCxnSpPr>
        <p:spPr>
          <a:xfrm flipH="1">
            <a:off x="4441883" y="2256482"/>
            <a:ext cx="511" cy="37871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Rechte verbindingslijn 99">
            <a:extLst>
              <a:ext uri="{FF2B5EF4-FFF2-40B4-BE49-F238E27FC236}">
                <a16:creationId xmlns:a16="http://schemas.microsoft.com/office/drawing/2014/main" id="{9C0B4F20-A0FB-1BA3-6BFA-3B3341F8041D}"/>
              </a:ext>
            </a:extLst>
          </p:cNvPr>
          <p:cNvCxnSpPr>
            <a:cxnSpLocks/>
            <a:endCxn id="4" idx="1"/>
          </p:cNvCxnSpPr>
          <p:nvPr/>
        </p:nvCxnSpPr>
        <p:spPr>
          <a:xfrm flipV="1">
            <a:off x="4441883" y="2623993"/>
            <a:ext cx="1279843" cy="112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Rechthoek 102">
            <a:extLst>
              <a:ext uri="{FF2B5EF4-FFF2-40B4-BE49-F238E27FC236}">
                <a16:creationId xmlns:a16="http://schemas.microsoft.com/office/drawing/2014/main" id="{4D8B9312-A3D8-055F-3458-8D6F4A6422E9}"/>
              </a:ext>
            </a:extLst>
          </p:cNvPr>
          <p:cNvSpPr/>
          <p:nvPr/>
        </p:nvSpPr>
        <p:spPr>
          <a:xfrm>
            <a:off x="4781476" y="3791823"/>
            <a:ext cx="1734464" cy="55905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 err="1"/>
              <a:t>Transcoding</a:t>
            </a:r>
            <a:r>
              <a:rPr lang="nl-NL" dirty="0"/>
              <a:t>/ conversie</a:t>
            </a:r>
          </a:p>
        </p:txBody>
      </p:sp>
      <p:cxnSp>
        <p:nvCxnSpPr>
          <p:cNvPr id="105" name="Rechte verbindingslijn 104">
            <a:extLst>
              <a:ext uri="{FF2B5EF4-FFF2-40B4-BE49-F238E27FC236}">
                <a16:creationId xmlns:a16="http://schemas.microsoft.com/office/drawing/2014/main" id="{7B566D12-239F-9204-6524-50A97F2AB242}"/>
              </a:ext>
            </a:extLst>
          </p:cNvPr>
          <p:cNvCxnSpPr>
            <a:cxnSpLocks/>
            <a:stCxn id="103" idx="2"/>
          </p:cNvCxnSpPr>
          <p:nvPr/>
        </p:nvCxnSpPr>
        <p:spPr>
          <a:xfrm>
            <a:off x="5648708" y="4350874"/>
            <a:ext cx="454342" cy="21357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Rechte verbindingslijn 107">
            <a:extLst>
              <a:ext uri="{FF2B5EF4-FFF2-40B4-BE49-F238E27FC236}">
                <a16:creationId xmlns:a16="http://schemas.microsoft.com/office/drawing/2014/main" id="{DE7EE9ED-19E5-E426-C9C0-38021FB9027C}"/>
              </a:ext>
            </a:extLst>
          </p:cNvPr>
          <p:cNvCxnSpPr>
            <a:cxnSpLocks/>
            <a:stCxn id="103" idx="0"/>
            <a:endCxn id="4" idx="2"/>
          </p:cNvCxnSpPr>
          <p:nvPr/>
        </p:nvCxnSpPr>
        <p:spPr>
          <a:xfrm flipV="1">
            <a:off x="5648708" y="3562956"/>
            <a:ext cx="954555" cy="22886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Stroomdiagram: Magnetische schijf 110">
            <a:extLst>
              <a:ext uri="{FF2B5EF4-FFF2-40B4-BE49-F238E27FC236}">
                <a16:creationId xmlns:a16="http://schemas.microsoft.com/office/drawing/2014/main" id="{EA334B44-D880-6E92-7834-D8F2248E7546}"/>
              </a:ext>
            </a:extLst>
          </p:cNvPr>
          <p:cNvSpPr/>
          <p:nvPr/>
        </p:nvSpPr>
        <p:spPr>
          <a:xfrm>
            <a:off x="6793383" y="3771132"/>
            <a:ext cx="1052428" cy="576734"/>
          </a:xfrm>
          <a:prstGeom prst="flowChartMagneticDisk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Database</a:t>
            </a:r>
          </a:p>
        </p:txBody>
      </p:sp>
      <p:cxnSp>
        <p:nvCxnSpPr>
          <p:cNvPr id="112" name="Rechte verbindingslijn 111">
            <a:extLst>
              <a:ext uri="{FF2B5EF4-FFF2-40B4-BE49-F238E27FC236}">
                <a16:creationId xmlns:a16="http://schemas.microsoft.com/office/drawing/2014/main" id="{9C51F22D-9D07-2180-D7BE-AC0EF453A7BB}"/>
              </a:ext>
            </a:extLst>
          </p:cNvPr>
          <p:cNvCxnSpPr>
            <a:cxnSpLocks/>
            <a:stCxn id="4" idx="2"/>
            <a:endCxn id="111" idx="1"/>
          </p:cNvCxnSpPr>
          <p:nvPr/>
        </p:nvCxnSpPr>
        <p:spPr>
          <a:xfrm>
            <a:off x="6603263" y="3562956"/>
            <a:ext cx="716334" cy="20817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Rechthoek 113">
            <a:extLst>
              <a:ext uri="{FF2B5EF4-FFF2-40B4-BE49-F238E27FC236}">
                <a16:creationId xmlns:a16="http://schemas.microsoft.com/office/drawing/2014/main" id="{8B93B820-E596-F636-28E0-7FA5599D6A88}"/>
              </a:ext>
            </a:extLst>
          </p:cNvPr>
          <p:cNvSpPr/>
          <p:nvPr/>
        </p:nvSpPr>
        <p:spPr>
          <a:xfrm>
            <a:off x="10190438" y="2294766"/>
            <a:ext cx="937747" cy="17745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1200" dirty="0"/>
              <a:t>Tuner/IPTV</a:t>
            </a:r>
          </a:p>
        </p:txBody>
      </p:sp>
      <p:pic>
        <p:nvPicPr>
          <p:cNvPr id="132" name="Afbeelding 131">
            <a:extLst>
              <a:ext uri="{FF2B5EF4-FFF2-40B4-BE49-F238E27FC236}">
                <a16:creationId xmlns:a16="http://schemas.microsoft.com/office/drawing/2014/main" id="{FCECD12B-2471-F363-D8BB-84DE7600F4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5013" y="5409789"/>
            <a:ext cx="3456004" cy="1435782"/>
          </a:xfrm>
          <a:prstGeom prst="rect">
            <a:avLst/>
          </a:prstGeom>
        </p:spPr>
      </p:pic>
      <p:cxnSp>
        <p:nvCxnSpPr>
          <p:cNvPr id="175" name="Rechte verbindingslijn met pijl 174">
            <a:extLst>
              <a:ext uri="{FF2B5EF4-FFF2-40B4-BE49-F238E27FC236}">
                <a16:creationId xmlns:a16="http://schemas.microsoft.com/office/drawing/2014/main" id="{874DE1B0-F89D-1305-C55F-8D9C1FA2520D}"/>
              </a:ext>
            </a:extLst>
          </p:cNvPr>
          <p:cNvCxnSpPr>
            <a:stCxn id="26" idx="2"/>
          </p:cNvCxnSpPr>
          <p:nvPr/>
        </p:nvCxnSpPr>
        <p:spPr>
          <a:xfrm>
            <a:off x="6614119" y="5123502"/>
            <a:ext cx="0" cy="20268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0" name="Afbeelding 209" descr="Afbeelding met schermopname, gadget, Mobiele telefoon, Mobiel apparaat&#10;&#10;Automatisch gegenereerde beschrijving">
            <a:extLst>
              <a:ext uri="{FF2B5EF4-FFF2-40B4-BE49-F238E27FC236}">
                <a16:creationId xmlns:a16="http://schemas.microsoft.com/office/drawing/2014/main" id="{FFF6A9DF-C6C5-D5DE-2047-7DE2D42B39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5536" y="6177535"/>
            <a:ext cx="358550" cy="581909"/>
          </a:xfrm>
          <a:prstGeom prst="rect">
            <a:avLst/>
          </a:prstGeom>
        </p:spPr>
      </p:pic>
      <p:sp>
        <p:nvSpPr>
          <p:cNvPr id="223" name="Ondertitel 14">
            <a:extLst>
              <a:ext uri="{FF2B5EF4-FFF2-40B4-BE49-F238E27FC236}">
                <a16:creationId xmlns:a16="http://schemas.microsoft.com/office/drawing/2014/main" id="{6FDDA2F1-C2AC-3E42-11B2-F963872726CD}"/>
              </a:ext>
            </a:extLst>
          </p:cNvPr>
          <p:cNvSpPr txBox="1">
            <a:spLocks/>
          </p:cNvSpPr>
          <p:nvPr/>
        </p:nvSpPr>
        <p:spPr>
          <a:xfrm>
            <a:off x="9000576" y="95426"/>
            <a:ext cx="3018599" cy="39458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>
                <a:solidFill>
                  <a:srgbClr val="C00000"/>
                </a:solidFill>
              </a:rPr>
              <a:t>door: Peter </a:t>
            </a:r>
            <a:r>
              <a:rPr lang="nl-NL" dirty="0" err="1">
                <a:solidFill>
                  <a:srgbClr val="C00000"/>
                </a:solidFill>
              </a:rPr>
              <a:t>Nent</a:t>
            </a:r>
            <a:endParaRPr lang="nl-NL" dirty="0">
              <a:solidFill>
                <a:srgbClr val="C00000"/>
              </a:solidFill>
            </a:endParaRPr>
          </a:p>
        </p:txBody>
      </p:sp>
      <p:cxnSp>
        <p:nvCxnSpPr>
          <p:cNvPr id="224" name="Rechte verbindingslijn met pijl 223">
            <a:extLst>
              <a:ext uri="{FF2B5EF4-FFF2-40B4-BE49-F238E27FC236}">
                <a16:creationId xmlns:a16="http://schemas.microsoft.com/office/drawing/2014/main" id="{DF75A0A2-16E2-CF58-C8AA-BCAFAACE6867}"/>
              </a:ext>
            </a:extLst>
          </p:cNvPr>
          <p:cNvCxnSpPr>
            <a:cxnSpLocks/>
          </p:cNvCxnSpPr>
          <p:nvPr/>
        </p:nvCxnSpPr>
        <p:spPr>
          <a:xfrm>
            <a:off x="6500659" y="5326185"/>
            <a:ext cx="0" cy="75442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Rechte verbindingslijn met pijl 225">
            <a:extLst>
              <a:ext uri="{FF2B5EF4-FFF2-40B4-BE49-F238E27FC236}">
                <a16:creationId xmlns:a16="http://schemas.microsoft.com/office/drawing/2014/main" id="{C350B3B9-A173-3735-BB38-015209FFF5E0}"/>
              </a:ext>
            </a:extLst>
          </p:cNvPr>
          <p:cNvCxnSpPr>
            <a:cxnSpLocks/>
          </p:cNvCxnSpPr>
          <p:nvPr/>
        </p:nvCxnSpPr>
        <p:spPr>
          <a:xfrm>
            <a:off x="5995647" y="5312580"/>
            <a:ext cx="0" cy="90657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Rechte verbindingslijn met pijl 227">
            <a:extLst>
              <a:ext uri="{FF2B5EF4-FFF2-40B4-BE49-F238E27FC236}">
                <a16:creationId xmlns:a16="http://schemas.microsoft.com/office/drawing/2014/main" id="{AC8B66CC-8CFC-F7EF-38FC-D692DAD1B8DD}"/>
              </a:ext>
            </a:extLst>
          </p:cNvPr>
          <p:cNvCxnSpPr>
            <a:cxnSpLocks/>
          </p:cNvCxnSpPr>
          <p:nvPr/>
        </p:nvCxnSpPr>
        <p:spPr>
          <a:xfrm>
            <a:off x="3874000" y="5326185"/>
            <a:ext cx="0" cy="69673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Rechte verbindingslijn met pijl 229">
            <a:extLst>
              <a:ext uri="{FF2B5EF4-FFF2-40B4-BE49-F238E27FC236}">
                <a16:creationId xmlns:a16="http://schemas.microsoft.com/office/drawing/2014/main" id="{6922AE52-835A-6D8F-CB77-C5C7216112F4}"/>
              </a:ext>
            </a:extLst>
          </p:cNvPr>
          <p:cNvCxnSpPr>
            <a:cxnSpLocks/>
          </p:cNvCxnSpPr>
          <p:nvPr/>
        </p:nvCxnSpPr>
        <p:spPr>
          <a:xfrm>
            <a:off x="5071784" y="5319382"/>
            <a:ext cx="0" cy="23783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5" name="Rechte verbindingslijn met pijl 244">
            <a:extLst>
              <a:ext uri="{FF2B5EF4-FFF2-40B4-BE49-F238E27FC236}">
                <a16:creationId xmlns:a16="http://schemas.microsoft.com/office/drawing/2014/main" id="{2747FA38-2C38-BD9C-2B84-CF92EFDF2B3D}"/>
              </a:ext>
            </a:extLst>
          </p:cNvPr>
          <p:cNvCxnSpPr>
            <a:cxnSpLocks/>
            <a:stCxn id="121" idx="0"/>
          </p:cNvCxnSpPr>
          <p:nvPr/>
        </p:nvCxnSpPr>
        <p:spPr>
          <a:xfrm>
            <a:off x="1468396" y="6244520"/>
            <a:ext cx="184913" cy="12049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8" name="Rechte verbindingslijn met pijl 247">
            <a:extLst>
              <a:ext uri="{FF2B5EF4-FFF2-40B4-BE49-F238E27FC236}">
                <a16:creationId xmlns:a16="http://schemas.microsoft.com/office/drawing/2014/main" id="{774194DE-F506-11A0-A66B-FBE09402196D}"/>
              </a:ext>
            </a:extLst>
          </p:cNvPr>
          <p:cNvCxnSpPr>
            <a:cxnSpLocks/>
            <a:stCxn id="121" idx="3"/>
            <a:endCxn id="47" idx="2"/>
          </p:cNvCxnSpPr>
          <p:nvPr/>
        </p:nvCxnSpPr>
        <p:spPr>
          <a:xfrm flipV="1">
            <a:off x="852214" y="5596016"/>
            <a:ext cx="437570" cy="20053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1" name="Rechte verbindingslijn met pijl 250">
            <a:extLst>
              <a:ext uri="{FF2B5EF4-FFF2-40B4-BE49-F238E27FC236}">
                <a16:creationId xmlns:a16="http://schemas.microsoft.com/office/drawing/2014/main" id="{565E9678-26B1-3E53-19D9-6B1167699746}"/>
              </a:ext>
            </a:extLst>
          </p:cNvPr>
          <p:cNvCxnSpPr>
            <a:cxnSpLocks/>
          </p:cNvCxnSpPr>
          <p:nvPr/>
        </p:nvCxnSpPr>
        <p:spPr>
          <a:xfrm>
            <a:off x="1815172" y="5319382"/>
            <a:ext cx="5574047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Rechte verbindingslijn met pijl 253">
            <a:extLst>
              <a:ext uri="{FF2B5EF4-FFF2-40B4-BE49-F238E27FC236}">
                <a16:creationId xmlns:a16="http://schemas.microsoft.com/office/drawing/2014/main" id="{E7CED1EC-FB27-C91B-F27E-D83F46A3C7C5}"/>
              </a:ext>
            </a:extLst>
          </p:cNvPr>
          <p:cNvCxnSpPr>
            <a:cxnSpLocks/>
            <a:stCxn id="36" idx="2"/>
          </p:cNvCxnSpPr>
          <p:nvPr/>
        </p:nvCxnSpPr>
        <p:spPr>
          <a:xfrm>
            <a:off x="2247817" y="3841458"/>
            <a:ext cx="0" cy="147792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Rechte verbindingslijn met pijl 258">
            <a:extLst>
              <a:ext uri="{FF2B5EF4-FFF2-40B4-BE49-F238E27FC236}">
                <a16:creationId xmlns:a16="http://schemas.microsoft.com/office/drawing/2014/main" id="{A3998F02-CADC-6BAB-2551-D35E2494F935}"/>
              </a:ext>
            </a:extLst>
          </p:cNvPr>
          <p:cNvCxnSpPr>
            <a:cxnSpLocks/>
            <a:endCxn id="132" idx="1"/>
          </p:cNvCxnSpPr>
          <p:nvPr/>
        </p:nvCxnSpPr>
        <p:spPr>
          <a:xfrm>
            <a:off x="1380585" y="6007532"/>
            <a:ext cx="1964428" cy="12014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97399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90</Words>
  <Application>Microsoft Office PowerPoint</Application>
  <PresentationFormat>Breedbeeld</PresentationFormat>
  <Paragraphs>44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Wingdings</vt:lpstr>
      <vt:lpstr>Kantoorthema</vt:lpstr>
      <vt:lpstr>Emby – Nentflix structuur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Emby – Nentflix structuur</dc:title>
  <dc:creator>Peter Nent</dc:creator>
  <cp:lastModifiedBy>Peter Nent</cp:lastModifiedBy>
  <cp:revision>2</cp:revision>
  <dcterms:created xsi:type="dcterms:W3CDTF">2024-01-02T06:55:06Z</dcterms:created>
  <dcterms:modified xsi:type="dcterms:W3CDTF">2024-01-02T17:38:37Z</dcterms:modified>
</cp:coreProperties>
</file>