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handoutMasterIdLst>
    <p:handoutMasterId r:id="rId17"/>
  </p:handoutMasterIdLst>
  <p:sldIdLst>
    <p:sldId id="256" r:id="rId2"/>
    <p:sldId id="259" r:id="rId3"/>
    <p:sldId id="260" r:id="rId4"/>
    <p:sldId id="276" r:id="rId5"/>
    <p:sldId id="277" r:id="rId6"/>
    <p:sldId id="278" r:id="rId7"/>
    <p:sldId id="274" r:id="rId8"/>
    <p:sldId id="283" r:id="rId9"/>
    <p:sldId id="284" r:id="rId10"/>
    <p:sldId id="279" r:id="rId11"/>
    <p:sldId id="280" r:id="rId12"/>
    <p:sldId id="281" r:id="rId13"/>
    <p:sldId id="282" r:id="rId14"/>
    <p:sldId id="261" r:id="rId15"/>
  </p:sldIdLst>
  <p:sldSz cx="9144000" cy="5143500" type="screen16x9"/>
  <p:notesSz cx="6858000" cy="9144000"/>
  <p:defaultTextStyle>
    <a:defPPr>
      <a:defRPr lang="nl-NL"/>
    </a:defPPr>
    <a:lvl1pPr algn="l" rtl="0" fontAlgn="base">
      <a:spcBef>
        <a:spcPct val="0"/>
      </a:spcBef>
      <a:spcAft>
        <a:spcPct val="0"/>
      </a:spcAft>
      <a:defRPr sz="1600" kern="1200">
        <a:solidFill>
          <a:schemeClr val="tx1"/>
        </a:solidFill>
        <a:latin typeface="Arial" charset="0"/>
        <a:ea typeface="+mn-ea"/>
        <a:cs typeface="+mn-cs"/>
      </a:defRPr>
    </a:lvl1pPr>
    <a:lvl2pPr marL="357805" algn="l" rtl="0" fontAlgn="base">
      <a:spcBef>
        <a:spcPct val="0"/>
      </a:spcBef>
      <a:spcAft>
        <a:spcPct val="0"/>
      </a:spcAft>
      <a:defRPr sz="1600" kern="1200">
        <a:solidFill>
          <a:schemeClr val="tx1"/>
        </a:solidFill>
        <a:latin typeface="Arial" charset="0"/>
        <a:ea typeface="+mn-ea"/>
        <a:cs typeface="+mn-cs"/>
      </a:defRPr>
    </a:lvl2pPr>
    <a:lvl3pPr marL="715609" algn="l" rtl="0" fontAlgn="base">
      <a:spcBef>
        <a:spcPct val="0"/>
      </a:spcBef>
      <a:spcAft>
        <a:spcPct val="0"/>
      </a:spcAft>
      <a:defRPr sz="1600" kern="1200">
        <a:solidFill>
          <a:schemeClr val="tx1"/>
        </a:solidFill>
        <a:latin typeface="Arial" charset="0"/>
        <a:ea typeface="+mn-ea"/>
        <a:cs typeface="+mn-cs"/>
      </a:defRPr>
    </a:lvl3pPr>
    <a:lvl4pPr marL="1073414" algn="l" rtl="0" fontAlgn="base">
      <a:spcBef>
        <a:spcPct val="0"/>
      </a:spcBef>
      <a:spcAft>
        <a:spcPct val="0"/>
      </a:spcAft>
      <a:defRPr sz="1600" kern="1200">
        <a:solidFill>
          <a:schemeClr val="tx1"/>
        </a:solidFill>
        <a:latin typeface="Arial" charset="0"/>
        <a:ea typeface="+mn-ea"/>
        <a:cs typeface="+mn-cs"/>
      </a:defRPr>
    </a:lvl4pPr>
    <a:lvl5pPr marL="1431219" algn="l" rtl="0" fontAlgn="base">
      <a:spcBef>
        <a:spcPct val="0"/>
      </a:spcBef>
      <a:spcAft>
        <a:spcPct val="0"/>
      </a:spcAft>
      <a:defRPr sz="1600" kern="1200">
        <a:solidFill>
          <a:schemeClr val="tx1"/>
        </a:solidFill>
        <a:latin typeface="Arial" charset="0"/>
        <a:ea typeface="+mn-ea"/>
        <a:cs typeface="+mn-cs"/>
      </a:defRPr>
    </a:lvl5pPr>
    <a:lvl6pPr marL="1789024" algn="l" defTabSz="715609" rtl="0" eaLnBrk="1" latinLnBrk="0" hangingPunct="1">
      <a:defRPr sz="1600" kern="1200">
        <a:solidFill>
          <a:schemeClr val="tx1"/>
        </a:solidFill>
        <a:latin typeface="Arial" charset="0"/>
        <a:ea typeface="+mn-ea"/>
        <a:cs typeface="+mn-cs"/>
      </a:defRPr>
    </a:lvl6pPr>
    <a:lvl7pPr marL="2146828" algn="l" defTabSz="715609" rtl="0" eaLnBrk="1" latinLnBrk="0" hangingPunct="1">
      <a:defRPr sz="1600" kern="1200">
        <a:solidFill>
          <a:schemeClr val="tx1"/>
        </a:solidFill>
        <a:latin typeface="Arial" charset="0"/>
        <a:ea typeface="+mn-ea"/>
        <a:cs typeface="+mn-cs"/>
      </a:defRPr>
    </a:lvl7pPr>
    <a:lvl8pPr marL="2504633" algn="l" defTabSz="715609" rtl="0" eaLnBrk="1" latinLnBrk="0" hangingPunct="1">
      <a:defRPr sz="1600" kern="1200">
        <a:solidFill>
          <a:schemeClr val="tx1"/>
        </a:solidFill>
        <a:latin typeface="Arial" charset="0"/>
        <a:ea typeface="+mn-ea"/>
        <a:cs typeface="+mn-cs"/>
      </a:defRPr>
    </a:lvl8pPr>
    <a:lvl9pPr marL="2862438" algn="l" defTabSz="715609" rtl="0" eaLnBrk="1" latinLnBrk="0" hangingPunct="1">
      <a:defRPr sz="16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ebmaster - WSV de Maas Venlo" initials="WWdMV" lastIdx="1" clrIdx="0">
    <p:extLst>
      <p:ext uri="{19B8F6BF-5375-455C-9EA6-DF929625EA0E}">
        <p15:presenceInfo xmlns:p15="http://schemas.microsoft.com/office/powerpoint/2012/main" userId="Webmaster - WSV de Maas Venlo"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11B2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60" autoAdjust="0"/>
  </p:normalViewPr>
  <p:slideViewPr>
    <p:cSldViewPr>
      <p:cViewPr varScale="1">
        <p:scale>
          <a:sx n="145" d="100"/>
          <a:sy n="145" d="100"/>
        </p:scale>
        <p:origin x="624" y="72"/>
      </p:cViewPr>
      <p:guideLst>
        <p:guide orient="horz" pos="1620"/>
        <p:guide pos="2881"/>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66" d="100"/>
          <a:sy n="66" d="100"/>
        </p:scale>
        <p:origin x="-2820" y="-11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aap Swenker" userId="65e57822-8d10-4d1a-a467-9d6ab2d5b912" providerId="ADAL" clId="{8463191B-1C3F-4A45-9D3F-F2430FBB27BC}"/>
    <pc:docChg chg="addSld modSld">
      <pc:chgData name="Jaap Swenker" userId="65e57822-8d10-4d1a-a467-9d6ab2d5b912" providerId="ADAL" clId="{8463191B-1C3F-4A45-9D3F-F2430FBB27BC}" dt="2025-01-02T00:17:15.199" v="118" actId="20577"/>
      <pc:docMkLst>
        <pc:docMk/>
      </pc:docMkLst>
      <pc:sldChg chg="modSp mod">
        <pc:chgData name="Jaap Swenker" userId="65e57822-8d10-4d1a-a467-9d6ab2d5b912" providerId="ADAL" clId="{8463191B-1C3F-4A45-9D3F-F2430FBB27BC}" dt="2025-01-02T00:10:15.831" v="31" actId="20577"/>
        <pc:sldMkLst>
          <pc:docMk/>
          <pc:sldMk cId="26487657" sldId="259"/>
        </pc:sldMkLst>
        <pc:spChg chg="mod">
          <ac:chgData name="Jaap Swenker" userId="65e57822-8d10-4d1a-a467-9d6ab2d5b912" providerId="ADAL" clId="{8463191B-1C3F-4A45-9D3F-F2430FBB27BC}" dt="2025-01-02T00:10:15.831" v="31" actId="20577"/>
          <ac:spMkLst>
            <pc:docMk/>
            <pc:sldMk cId="26487657" sldId="259"/>
            <ac:spMk id="3" creationId="{81106D1A-CAAB-4053-B9CB-7E89BEE7389E}"/>
          </ac:spMkLst>
        </pc:spChg>
      </pc:sldChg>
      <pc:sldChg chg="modSp new mod">
        <pc:chgData name="Jaap Swenker" userId="65e57822-8d10-4d1a-a467-9d6ab2d5b912" providerId="ADAL" clId="{8463191B-1C3F-4A45-9D3F-F2430FBB27BC}" dt="2025-01-02T00:17:15.199" v="118" actId="20577"/>
        <pc:sldMkLst>
          <pc:docMk/>
          <pc:sldMk cId="2087409343" sldId="284"/>
        </pc:sldMkLst>
        <pc:spChg chg="mod">
          <ac:chgData name="Jaap Swenker" userId="65e57822-8d10-4d1a-a467-9d6ab2d5b912" providerId="ADAL" clId="{8463191B-1C3F-4A45-9D3F-F2430FBB27BC}" dt="2025-01-02T00:17:15.199" v="118" actId="20577"/>
          <ac:spMkLst>
            <pc:docMk/>
            <pc:sldMk cId="2087409343" sldId="284"/>
            <ac:spMk id="2" creationId="{20644A18-B7FD-0022-1068-943905F3829D}"/>
          </ac:spMkLst>
        </pc:spChg>
        <pc:spChg chg="mod">
          <ac:chgData name="Jaap Swenker" userId="65e57822-8d10-4d1a-a467-9d6ab2d5b912" providerId="ADAL" clId="{8463191B-1C3F-4A45-9D3F-F2430FBB27BC}" dt="2025-01-02T00:16:41.512" v="117" actId="207"/>
          <ac:spMkLst>
            <pc:docMk/>
            <pc:sldMk cId="2087409343" sldId="284"/>
            <ac:spMk id="3" creationId="{BF0142DA-38B9-FFD8-2B6C-2E29652AA90A}"/>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dirty="0"/>
          </a:p>
        </p:txBody>
      </p:sp>
      <p:sp>
        <p:nvSpPr>
          <p:cNvPr id="3" name="Tijdelijke aanduiding voor datum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530804B-5CF1-40DE-8BB4-94C23F528AA8}" type="datetimeFigureOut">
              <a:rPr lang="nl-NL" smtClean="0"/>
              <a:t>2-1-2025</a:t>
            </a:fld>
            <a:endParaRPr lang="nl-NL" dirty="0"/>
          </a:p>
        </p:txBody>
      </p:sp>
      <p:sp>
        <p:nvSpPr>
          <p:cNvPr id="4" name="Tijdelijke aanduiding voor voettekst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dirty="0"/>
          </a:p>
        </p:txBody>
      </p:sp>
      <p:sp>
        <p:nvSpPr>
          <p:cNvPr id="5" name="Tijdelijke aanduiding voor dianumm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E5F4347-D19E-4D53-B13F-5DA9059B9187}" type="slidenum">
              <a:rPr lang="nl-NL" smtClean="0"/>
              <a:t>‹nr.›</a:t>
            </a:fld>
            <a:endParaRPr lang="nl-NL" dirty="0"/>
          </a:p>
        </p:txBody>
      </p:sp>
    </p:spTree>
    <p:extLst>
      <p:ext uri="{BB962C8B-B14F-4D97-AF65-F5344CB8AC3E}">
        <p14:creationId xmlns:p14="http://schemas.microsoft.com/office/powerpoint/2010/main" val="278409209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atin typeface="Arial" pitchFamily="34" charset="0"/>
              </a:defRPr>
            </a:lvl1pPr>
          </a:lstStyle>
          <a:p>
            <a:pPr>
              <a:defRPr/>
            </a:pPr>
            <a:endParaRPr lang="nl-NL"/>
          </a:p>
        </p:txBody>
      </p:sp>
      <p:sp>
        <p:nvSpPr>
          <p:cNvPr id="9219"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atin typeface="Arial" pitchFamily="34" charset="0"/>
              </a:defRPr>
            </a:lvl1pPr>
          </a:lstStyle>
          <a:p>
            <a:pPr>
              <a:defRPr/>
            </a:pPr>
            <a:endParaRPr lang="nl-NL"/>
          </a:p>
        </p:txBody>
      </p:sp>
      <p:sp>
        <p:nvSpPr>
          <p:cNvPr id="13316" name="Rectangle 4"/>
          <p:cNvSpPr>
            <a:spLocks noGrp="1" noRot="1" noChangeAspect="1" noChangeArrowheads="1" noTextEdit="1"/>
          </p:cNvSpPr>
          <p:nvPr>
            <p:ph type="sldImg" idx="2"/>
          </p:nvPr>
        </p:nvSpPr>
        <p:spPr bwMode="auto">
          <a:xfrm>
            <a:off x="381000" y="685800"/>
            <a:ext cx="6096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9221"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nl-NL" noProof="0"/>
              <a:t>Klik om de opmaakprofielen van de modeltekst te bewerken</a:t>
            </a:r>
          </a:p>
          <a:p>
            <a:pPr lvl="1"/>
            <a:r>
              <a:rPr lang="nl-NL" noProof="0"/>
              <a:t>Tweede niveau</a:t>
            </a:r>
          </a:p>
          <a:p>
            <a:pPr lvl="2"/>
            <a:r>
              <a:rPr lang="nl-NL" noProof="0"/>
              <a:t>Derde niveau</a:t>
            </a:r>
          </a:p>
          <a:p>
            <a:pPr lvl="3"/>
            <a:r>
              <a:rPr lang="nl-NL" noProof="0"/>
              <a:t>Vierde niveau</a:t>
            </a:r>
          </a:p>
          <a:p>
            <a:pPr lvl="4"/>
            <a:r>
              <a:rPr lang="nl-NL" noProof="0"/>
              <a:t>Vijfde niveau</a:t>
            </a:r>
          </a:p>
        </p:txBody>
      </p:sp>
      <p:sp>
        <p:nvSpPr>
          <p:cNvPr id="9222"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atin typeface="Arial" pitchFamily="34" charset="0"/>
              </a:defRPr>
            </a:lvl1pPr>
          </a:lstStyle>
          <a:p>
            <a:pPr>
              <a:defRPr/>
            </a:pPr>
            <a:endParaRPr lang="nl-NL"/>
          </a:p>
        </p:txBody>
      </p:sp>
      <p:sp>
        <p:nvSpPr>
          <p:cNvPr id="9223"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atin typeface="Arial" pitchFamily="34" charset="0"/>
              </a:defRPr>
            </a:lvl1pPr>
          </a:lstStyle>
          <a:p>
            <a:pPr>
              <a:defRPr/>
            </a:pPr>
            <a:fld id="{096720B4-F167-4421-A8A6-B3EEED21F3DE}" type="slidenum">
              <a:rPr lang="nl-NL"/>
              <a:pPr>
                <a:defRPr/>
              </a:pPr>
              <a:t>‹nr.›</a:t>
            </a:fld>
            <a:endParaRPr lang="nl-NL"/>
          </a:p>
        </p:txBody>
      </p:sp>
    </p:spTree>
    <p:extLst>
      <p:ext uri="{BB962C8B-B14F-4D97-AF65-F5344CB8AC3E}">
        <p14:creationId xmlns:p14="http://schemas.microsoft.com/office/powerpoint/2010/main" val="73219952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900" kern="1200">
        <a:solidFill>
          <a:schemeClr val="tx1"/>
        </a:solidFill>
        <a:latin typeface="Arial" pitchFamily="34" charset="0"/>
        <a:ea typeface="+mn-ea"/>
        <a:cs typeface="+mn-cs"/>
      </a:defRPr>
    </a:lvl1pPr>
    <a:lvl2pPr marL="357805" algn="l" rtl="0" eaLnBrk="0" fontAlgn="base" hangingPunct="0">
      <a:spcBef>
        <a:spcPct val="30000"/>
      </a:spcBef>
      <a:spcAft>
        <a:spcPct val="0"/>
      </a:spcAft>
      <a:defRPr sz="900" kern="1200">
        <a:solidFill>
          <a:schemeClr val="tx1"/>
        </a:solidFill>
        <a:latin typeface="Arial" pitchFamily="34" charset="0"/>
        <a:ea typeface="+mn-ea"/>
        <a:cs typeface="+mn-cs"/>
      </a:defRPr>
    </a:lvl2pPr>
    <a:lvl3pPr marL="715609" algn="l" rtl="0" eaLnBrk="0" fontAlgn="base" hangingPunct="0">
      <a:spcBef>
        <a:spcPct val="30000"/>
      </a:spcBef>
      <a:spcAft>
        <a:spcPct val="0"/>
      </a:spcAft>
      <a:defRPr sz="900" kern="1200">
        <a:solidFill>
          <a:schemeClr val="tx1"/>
        </a:solidFill>
        <a:latin typeface="Arial" pitchFamily="34" charset="0"/>
        <a:ea typeface="+mn-ea"/>
        <a:cs typeface="+mn-cs"/>
      </a:defRPr>
    </a:lvl3pPr>
    <a:lvl4pPr marL="1073414" algn="l" rtl="0" eaLnBrk="0" fontAlgn="base" hangingPunct="0">
      <a:spcBef>
        <a:spcPct val="30000"/>
      </a:spcBef>
      <a:spcAft>
        <a:spcPct val="0"/>
      </a:spcAft>
      <a:defRPr sz="900" kern="1200">
        <a:solidFill>
          <a:schemeClr val="tx1"/>
        </a:solidFill>
        <a:latin typeface="Arial" pitchFamily="34" charset="0"/>
        <a:ea typeface="+mn-ea"/>
        <a:cs typeface="+mn-cs"/>
      </a:defRPr>
    </a:lvl4pPr>
    <a:lvl5pPr marL="1431219" algn="l" rtl="0" eaLnBrk="0" fontAlgn="base" hangingPunct="0">
      <a:spcBef>
        <a:spcPct val="30000"/>
      </a:spcBef>
      <a:spcAft>
        <a:spcPct val="0"/>
      </a:spcAft>
      <a:defRPr sz="900" kern="1200">
        <a:solidFill>
          <a:schemeClr val="tx1"/>
        </a:solidFill>
        <a:latin typeface="Arial" pitchFamily="34" charset="0"/>
        <a:ea typeface="+mn-ea"/>
        <a:cs typeface="+mn-cs"/>
      </a:defRPr>
    </a:lvl5pPr>
    <a:lvl6pPr marL="1789024" algn="l" defTabSz="715609" rtl="0" eaLnBrk="1" latinLnBrk="0" hangingPunct="1">
      <a:defRPr sz="900" kern="1200">
        <a:solidFill>
          <a:schemeClr val="tx1"/>
        </a:solidFill>
        <a:latin typeface="+mn-lt"/>
        <a:ea typeface="+mn-ea"/>
        <a:cs typeface="+mn-cs"/>
      </a:defRPr>
    </a:lvl6pPr>
    <a:lvl7pPr marL="2146828" algn="l" defTabSz="715609" rtl="0" eaLnBrk="1" latinLnBrk="0" hangingPunct="1">
      <a:defRPr sz="900" kern="1200">
        <a:solidFill>
          <a:schemeClr val="tx1"/>
        </a:solidFill>
        <a:latin typeface="+mn-lt"/>
        <a:ea typeface="+mn-ea"/>
        <a:cs typeface="+mn-cs"/>
      </a:defRPr>
    </a:lvl7pPr>
    <a:lvl8pPr marL="2504633" algn="l" defTabSz="715609" rtl="0" eaLnBrk="1" latinLnBrk="0" hangingPunct="1">
      <a:defRPr sz="900" kern="1200">
        <a:solidFill>
          <a:schemeClr val="tx1"/>
        </a:solidFill>
        <a:latin typeface="+mn-lt"/>
        <a:ea typeface="+mn-ea"/>
        <a:cs typeface="+mn-cs"/>
      </a:defRPr>
    </a:lvl8pPr>
    <a:lvl9pPr marL="2862438" algn="l" defTabSz="715609"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pPr>
              <a:defRPr/>
            </a:pPr>
            <a:fld id="{096720B4-F167-4421-A8A6-B3EEED21F3DE}" type="slidenum">
              <a:rPr lang="nl-NL" smtClean="0"/>
              <a:pPr>
                <a:defRPr/>
              </a:pPr>
              <a:t>7</a:t>
            </a:fld>
            <a:endParaRPr lang="nl-NL"/>
          </a:p>
        </p:txBody>
      </p:sp>
    </p:spTree>
    <p:extLst>
      <p:ext uri="{BB962C8B-B14F-4D97-AF65-F5344CB8AC3E}">
        <p14:creationId xmlns:p14="http://schemas.microsoft.com/office/powerpoint/2010/main" val="5493333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xmlns="" id="{B2ECA68E-9D10-EF8F-B52F-BFC15325F3E2}"/>
            </a:ext>
          </a:extLst>
        </p:cNvPr>
        <p:cNvGrpSpPr/>
        <p:nvPr/>
      </p:nvGrpSpPr>
      <p:grpSpPr>
        <a:xfrm>
          <a:off x="0" y="0"/>
          <a:ext cx="0" cy="0"/>
          <a:chOff x="0" y="0"/>
          <a:chExt cx="0" cy="0"/>
        </a:xfrm>
      </p:grpSpPr>
      <p:sp>
        <p:nvSpPr>
          <p:cNvPr id="2" name="Tijdelijke aanduiding voor dia-afbeelding 1">
            <a:extLst>
              <a:ext uri="{FF2B5EF4-FFF2-40B4-BE49-F238E27FC236}">
                <a16:creationId xmlns:a16="http://schemas.microsoft.com/office/drawing/2014/main" xmlns="" id="{DA463342-DE81-BF7A-0038-FE6657A94221}"/>
              </a:ext>
            </a:extLst>
          </p:cNvPr>
          <p:cNvSpPr>
            <a:spLocks noGrp="1" noRot="1" noChangeAspect="1"/>
          </p:cNvSpPr>
          <p:nvPr>
            <p:ph type="sldImg"/>
          </p:nvPr>
        </p:nvSpPr>
        <p:spPr/>
      </p:sp>
      <p:sp>
        <p:nvSpPr>
          <p:cNvPr id="3" name="Tijdelijke aanduiding voor notities 2">
            <a:extLst>
              <a:ext uri="{FF2B5EF4-FFF2-40B4-BE49-F238E27FC236}">
                <a16:creationId xmlns:a16="http://schemas.microsoft.com/office/drawing/2014/main" xmlns="" id="{2BA26C8B-A0E7-B981-42CD-5268A955564F}"/>
              </a:ext>
            </a:extLst>
          </p:cNvPr>
          <p:cNvSpPr>
            <a:spLocks noGrp="1"/>
          </p:cNvSpPr>
          <p:nvPr>
            <p:ph type="body" idx="1"/>
          </p:nvPr>
        </p:nvSpPr>
        <p:spPr/>
        <p:txBody>
          <a:bodyPr/>
          <a:lstStyle/>
          <a:p>
            <a:endParaRPr lang="nl-NL" dirty="0"/>
          </a:p>
        </p:txBody>
      </p:sp>
      <p:sp>
        <p:nvSpPr>
          <p:cNvPr id="4" name="Tijdelijke aanduiding voor dianummer 3">
            <a:extLst>
              <a:ext uri="{FF2B5EF4-FFF2-40B4-BE49-F238E27FC236}">
                <a16:creationId xmlns:a16="http://schemas.microsoft.com/office/drawing/2014/main" xmlns="" id="{198AB3FB-6782-240A-7924-BD7789BF4E57}"/>
              </a:ext>
            </a:extLst>
          </p:cNvPr>
          <p:cNvSpPr>
            <a:spLocks noGrp="1"/>
          </p:cNvSpPr>
          <p:nvPr>
            <p:ph type="sldNum" sz="quarter" idx="5"/>
          </p:nvPr>
        </p:nvSpPr>
        <p:spPr/>
        <p:txBody>
          <a:bodyPr/>
          <a:lstStyle/>
          <a:p>
            <a:pPr>
              <a:defRPr/>
            </a:pPr>
            <a:fld id="{096720B4-F167-4421-A8A6-B3EEED21F3DE}" type="slidenum">
              <a:rPr lang="nl-NL" smtClean="0"/>
              <a:pPr>
                <a:defRPr/>
              </a:pPr>
              <a:t>8</a:t>
            </a:fld>
            <a:endParaRPr lang="nl-NL"/>
          </a:p>
        </p:txBody>
      </p:sp>
    </p:spTree>
    <p:extLst>
      <p:ext uri="{BB962C8B-B14F-4D97-AF65-F5344CB8AC3E}">
        <p14:creationId xmlns:p14="http://schemas.microsoft.com/office/powerpoint/2010/main" val="16626963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xmlns="" id="{A9150273-754D-860E-D214-2584E58159FB}"/>
            </a:ext>
          </a:extLst>
        </p:cNvPr>
        <p:cNvGrpSpPr/>
        <p:nvPr/>
      </p:nvGrpSpPr>
      <p:grpSpPr>
        <a:xfrm>
          <a:off x="0" y="0"/>
          <a:ext cx="0" cy="0"/>
          <a:chOff x="0" y="0"/>
          <a:chExt cx="0" cy="0"/>
        </a:xfrm>
      </p:grpSpPr>
      <p:sp>
        <p:nvSpPr>
          <p:cNvPr id="2" name="Tijdelijke aanduiding voor dia-afbeelding 1">
            <a:extLst>
              <a:ext uri="{FF2B5EF4-FFF2-40B4-BE49-F238E27FC236}">
                <a16:creationId xmlns:a16="http://schemas.microsoft.com/office/drawing/2014/main" xmlns="" id="{F96BD1CF-CC21-5C38-65BA-6D7175413CA4}"/>
              </a:ext>
            </a:extLst>
          </p:cNvPr>
          <p:cNvSpPr>
            <a:spLocks noGrp="1" noRot="1" noChangeAspect="1"/>
          </p:cNvSpPr>
          <p:nvPr>
            <p:ph type="sldImg"/>
          </p:nvPr>
        </p:nvSpPr>
        <p:spPr/>
      </p:sp>
      <p:sp>
        <p:nvSpPr>
          <p:cNvPr id="3" name="Tijdelijke aanduiding voor notities 2">
            <a:extLst>
              <a:ext uri="{FF2B5EF4-FFF2-40B4-BE49-F238E27FC236}">
                <a16:creationId xmlns:a16="http://schemas.microsoft.com/office/drawing/2014/main" xmlns="" id="{8C4C1C4A-641B-B904-DFA2-C81BCD8F0923}"/>
              </a:ext>
            </a:extLst>
          </p:cNvPr>
          <p:cNvSpPr>
            <a:spLocks noGrp="1"/>
          </p:cNvSpPr>
          <p:nvPr>
            <p:ph type="body" idx="1"/>
          </p:nvPr>
        </p:nvSpPr>
        <p:spPr/>
        <p:txBody>
          <a:bodyPr/>
          <a:lstStyle/>
          <a:p>
            <a:endParaRPr lang="nl-NL" dirty="0"/>
          </a:p>
        </p:txBody>
      </p:sp>
      <p:sp>
        <p:nvSpPr>
          <p:cNvPr id="4" name="Tijdelijke aanduiding voor dianummer 3">
            <a:extLst>
              <a:ext uri="{FF2B5EF4-FFF2-40B4-BE49-F238E27FC236}">
                <a16:creationId xmlns:a16="http://schemas.microsoft.com/office/drawing/2014/main" xmlns="" id="{3BE3BF6D-76F0-9B2E-3AB7-C1D92C3A9887}"/>
              </a:ext>
            </a:extLst>
          </p:cNvPr>
          <p:cNvSpPr>
            <a:spLocks noGrp="1"/>
          </p:cNvSpPr>
          <p:nvPr>
            <p:ph type="sldNum" sz="quarter" idx="5"/>
          </p:nvPr>
        </p:nvSpPr>
        <p:spPr/>
        <p:txBody>
          <a:bodyPr/>
          <a:lstStyle/>
          <a:p>
            <a:pPr>
              <a:defRPr/>
            </a:pPr>
            <a:fld id="{096720B4-F167-4421-A8A6-B3EEED21F3DE}" type="slidenum">
              <a:rPr lang="nl-NL" smtClean="0"/>
              <a:pPr>
                <a:defRPr/>
              </a:pPr>
              <a:t>10</a:t>
            </a:fld>
            <a:endParaRPr lang="nl-NL"/>
          </a:p>
        </p:txBody>
      </p:sp>
    </p:spTree>
    <p:extLst>
      <p:ext uri="{BB962C8B-B14F-4D97-AF65-F5344CB8AC3E}">
        <p14:creationId xmlns:p14="http://schemas.microsoft.com/office/powerpoint/2010/main" val="3711151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xmlns="" id="{B4AD252D-8147-F85F-077B-09D8F62D2E97}"/>
            </a:ext>
          </a:extLst>
        </p:cNvPr>
        <p:cNvGrpSpPr/>
        <p:nvPr/>
      </p:nvGrpSpPr>
      <p:grpSpPr>
        <a:xfrm>
          <a:off x="0" y="0"/>
          <a:ext cx="0" cy="0"/>
          <a:chOff x="0" y="0"/>
          <a:chExt cx="0" cy="0"/>
        </a:xfrm>
      </p:grpSpPr>
      <p:sp>
        <p:nvSpPr>
          <p:cNvPr id="2" name="Tijdelijke aanduiding voor dia-afbeelding 1">
            <a:extLst>
              <a:ext uri="{FF2B5EF4-FFF2-40B4-BE49-F238E27FC236}">
                <a16:creationId xmlns:a16="http://schemas.microsoft.com/office/drawing/2014/main" xmlns="" id="{997FB731-6257-CA02-E6CE-5D594DAAA4D8}"/>
              </a:ext>
            </a:extLst>
          </p:cNvPr>
          <p:cNvSpPr>
            <a:spLocks noGrp="1" noRot="1" noChangeAspect="1"/>
          </p:cNvSpPr>
          <p:nvPr>
            <p:ph type="sldImg"/>
          </p:nvPr>
        </p:nvSpPr>
        <p:spPr/>
      </p:sp>
      <p:sp>
        <p:nvSpPr>
          <p:cNvPr id="3" name="Tijdelijke aanduiding voor notities 2">
            <a:extLst>
              <a:ext uri="{FF2B5EF4-FFF2-40B4-BE49-F238E27FC236}">
                <a16:creationId xmlns:a16="http://schemas.microsoft.com/office/drawing/2014/main" xmlns="" id="{BE18C092-7B5A-ED76-2723-E998D8674B1A}"/>
              </a:ext>
            </a:extLst>
          </p:cNvPr>
          <p:cNvSpPr>
            <a:spLocks noGrp="1"/>
          </p:cNvSpPr>
          <p:nvPr>
            <p:ph type="body" idx="1"/>
          </p:nvPr>
        </p:nvSpPr>
        <p:spPr/>
        <p:txBody>
          <a:bodyPr/>
          <a:lstStyle/>
          <a:p>
            <a:endParaRPr lang="nl-NL" dirty="0"/>
          </a:p>
        </p:txBody>
      </p:sp>
      <p:sp>
        <p:nvSpPr>
          <p:cNvPr id="4" name="Tijdelijke aanduiding voor dianummer 3">
            <a:extLst>
              <a:ext uri="{FF2B5EF4-FFF2-40B4-BE49-F238E27FC236}">
                <a16:creationId xmlns:a16="http://schemas.microsoft.com/office/drawing/2014/main" xmlns="" id="{793DBABB-67CB-4AA0-F4E5-9481EB96CBAB}"/>
              </a:ext>
            </a:extLst>
          </p:cNvPr>
          <p:cNvSpPr>
            <a:spLocks noGrp="1"/>
          </p:cNvSpPr>
          <p:nvPr>
            <p:ph type="sldNum" sz="quarter" idx="5"/>
          </p:nvPr>
        </p:nvSpPr>
        <p:spPr/>
        <p:txBody>
          <a:bodyPr/>
          <a:lstStyle/>
          <a:p>
            <a:pPr>
              <a:defRPr/>
            </a:pPr>
            <a:fld id="{096720B4-F167-4421-A8A6-B3EEED21F3DE}" type="slidenum">
              <a:rPr lang="nl-NL" smtClean="0"/>
              <a:pPr>
                <a:defRPr/>
              </a:pPr>
              <a:t>11</a:t>
            </a:fld>
            <a:endParaRPr lang="nl-NL"/>
          </a:p>
        </p:txBody>
      </p:sp>
    </p:spTree>
    <p:extLst>
      <p:ext uri="{BB962C8B-B14F-4D97-AF65-F5344CB8AC3E}">
        <p14:creationId xmlns:p14="http://schemas.microsoft.com/office/powerpoint/2010/main" val="30778246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xmlns="" id="{9F1918EB-9CD5-C495-1FF3-54B78DC20439}"/>
            </a:ext>
          </a:extLst>
        </p:cNvPr>
        <p:cNvGrpSpPr/>
        <p:nvPr/>
      </p:nvGrpSpPr>
      <p:grpSpPr>
        <a:xfrm>
          <a:off x="0" y="0"/>
          <a:ext cx="0" cy="0"/>
          <a:chOff x="0" y="0"/>
          <a:chExt cx="0" cy="0"/>
        </a:xfrm>
      </p:grpSpPr>
      <p:sp>
        <p:nvSpPr>
          <p:cNvPr id="2" name="Tijdelijke aanduiding voor dia-afbeelding 1">
            <a:extLst>
              <a:ext uri="{FF2B5EF4-FFF2-40B4-BE49-F238E27FC236}">
                <a16:creationId xmlns:a16="http://schemas.microsoft.com/office/drawing/2014/main" xmlns="" id="{30786969-97D3-8884-2FA5-3FAB8EAF7A30}"/>
              </a:ext>
            </a:extLst>
          </p:cNvPr>
          <p:cNvSpPr>
            <a:spLocks noGrp="1" noRot="1" noChangeAspect="1"/>
          </p:cNvSpPr>
          <p:nvPr>
            <p:ph type="sldImg"/>
          </p:nvPr>
        </p:nvSpPr>
        <p:spPr/>
      </p:sp>
      <p:sp>
        <p:nvSpPr>
          <p:cNvPr id="3" name="Tijdelijke aanduiding voor notities 2">
            <a:extLst>
              <a:ext uri="{FF2B5EF4-FFF2-40B4-BE49-F238E27FC236}">
                <a16:creationId xmlns:a16="http://schemas.microsoft.com/office/drawing/2014/main" xmlns="" id="{D864FAA3-407D-84CD-E2DB-F2300988D53E}"/>
              </a:ext>
            </a:extLst>
          </p:cNvPr>
          <p:cNvSpPr>
            <a:spLocks noGrp="1"/>
          </p:cNvSpPr>
          <p:nvPr>
            <p:ph type="body" idx="1"/>
          </p:nvPr>
        </p:nvSpPr>
        <p:spPr/>
        <p:txBody>
          <a:bodyPr/>
          <a:lstStyle/>
          <a:p>
            <a:endParaRPr lang="nl-NL" dirty="0"/>
          </a:p>
        </p:txBody>
      </p:sp>
      <p:sp>
        <p:nvSpPr>
          <p:cNvPr id="4" name="Tijdelijke aanduiding voor dianummer 3">
            <a:extLst>
              <a:ext uri="{FF2B5EF4-FFF2-40B4-BE49-F238E27FC236}">
                <a16:creationId xmlns:a16="http://schemas.microsoft.com/office/drawing/2014/main" xmlns="" id="{B4159EAF-2C8A-49D9-B4B9-81CEEF19B4F4}"/>
              </a:ext>
            </a:extLst>
          </p:cNvPr>
          <p:cNvSpPr>
            <a:spLocks noGrp="1"/>
          </p:cNvSpPr>
          <p:nvPr>
            <p:ph type="sldNum" sz="quarter" idx="5"/>
          </p:nvPr>
        </p:nvSpPr>
        <p:spPr/>
        <p:txBody>
          <a:bodyPr/>
          <a:lstStyle/>
          <a:p>
            <a:pPr>
              <a:defRPr/>
            </a:pPr>
            <a:fld id="{096720B4-F167-4421-A8A6-B3EEED21F3DE}" type="slidenum">
              <a:rPr lang="nl-NL" smtClean="0"/>
              <a:pPr>
                <a:defRPr/>
              </a:pPr>
              <a:t>12</a:t>
            </a:fld>
            <a:endParaRPr lang="nl-NL"/>
          </a:p>
        </p:txBody>
      </p:sp>
    </p:spTree>
    <p:extLst>
      <p:ext uri="{BB962C8B-B14F-4D97-AF65-F5344CB8AC3E}">
        <p14:creationId xmlns:p14="http://schemas.microsoft.com/office/powerpoint/2010/main" val="15103530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xmlns="" id="{5D9797B9-EDB7-3768-50B4-543BC16160EC}"/>
            </a:ext>
          </a:extLst>
        </p:cNvPr>
        <p:cNvGrpSpPr/>
        <p:nvPr/>
      </p:nvGrpSpPr>
      <p:grpSpPr>
        <a:xfrm>
          <a:off x="0" y="0"/>
          <a:ext cx="0" cy="0"/>
          <a:chOff x="0" y="0"/>
          <a:chExt cx="0" cy="0"/>
        </a:xfrm>
      </p:grpSpPr>
      <p:sp>
        <p:nvSpPr>
          <p:cNvPr id="2" name="Tijdelijke aanduiding voor dia-afbeelding 1">
            <a:extLst>
              <a:ext uri="{FF2B5EF4-FFF2-40B4-BE49-F238E27FC236}">
                <a16:creationId xmlns:a16="http://schemas.microsoft.com/office/drawing/2014/main" xmlns="" id="{572F7599-9E82-B8E0-4FA4-0771C777537D}"/>
              </a:ext>
            </a:extLst>
          </p:cNvPr>
          <p:cNvSpPr>
            <a:spLocks noGrp="1" noRot="1" noChangeAspect="1"/>
          </p:cNvSpPr>
          <p:nvPr>
            <p:ph type="sldImg"/>
          </p:nvPr>
        </p:nvSpPr>
        <p:spPr/>
      </p:sp>
      <p:sp>
        <p:nvSpPr>
          <p:cNvPr id="3" name="Tijdelijke aanduiding voor notities 2">
            <a:extLst>
              <a:ext uri="{FF2B5EF4-FFF2-40B4-BE49-F238E27FC236}">
                <a16:creationId xmlns:a16="http://schemas.microsoft.com/office/drawing/2014/main" xmlns="" id="{E0172A1F-BDFF-00D6-F02E-1760DA64FEC9}"/>
              </a:ext>
            </a:extLst>
          </p:cNvPr>
          <p:cNvSpPr>
            <a:spLocks noGrp="1"/>
          </p:cNvSpPr>
          <p:nvPr>
            <p:ph type="body" idx="1"/>
          </p:nvPr>
        </p:nvSpPr>
        <p:spPr/>
        <p:txBody>
          <a:bodyPr/>
          <a:lstStyle/>
          <a:p>
            <a:endParaRPr lang="nl-NL" dirty="0"/>
          </a:p>
        </p:txBody>
      </p:sp>
      <p:sp>
        <p:nvSpPr>
          <p:cNvPr id="4" name="Tijdelijke aanduiding voor dianummer 3">
            <a:extLst>
              <a:ext uri="{FF2B5EF4-FFF2-40B4-BE49-F238E27FC236}">
                <a16:creationId xmlns:a16="http://schemas.microsoft.com/office/drawing/2014/main" xmlns="" id="{BF8D0C54-A693-B089-3231-8FDE85F1F15D}"/>
              </a:ext>
            </a:extLst>
          </p:cNvPr>
          <p:cNvSpPr>
            <a:spLocks noGrp="1"/>
          </p:cNvSpPr>
          <p:nvPr>
            <p:ph type="sldNum" sz="quarter" idx="5"/>
          </p:nvPr>
        </p:nvSpPr>
        <p:spPr/>
        <p:txBody>
          <a:bodyPr/>
          <a:lstStyle/>
          <a:p>
            <a:pPr>
              <a:defRPr/>
            </a:pPr>
            <a:fld id="{096720B4-F167-4421-A8A6-B3EEED21F3DE}" type="slidenum">
              <a:rPr lang="nl-NL" smtClean="0"/>
              <a:pPr>
                <a:defRPr/>
              </a:pPr>
              <a:t>13</a:t>
            </a:fld>
            <a:endParaRPr lang="nl-NL"/>
          </a:p>
        </p:txBody>
      </p:sp>
    </p:spTree>
    <p:extLst>
      <p:ext uri="{BB962C8B-B14F-4D97-AF65-F5344CB8AC3E}">
        <p14:creationId xmlns:p14="http://schemas.microsoft.com/office/powerpoint/2010/main" val="116828317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a:xfrm>
            <a:off x="1248884" y="1613351"/>
            <a:ext cx="6643518" cy="1349858"/>
          </a:xfrm>
        </p:spPr>
        <p:txBody>
          <a:bodyPr/>
          <a:lstStyle>
            <a:lvl1pPr algn="ctr">
              <a:defRPr b="1">
                <a:latin typeface="Arial" panose="020B0604020202020204" pitchFamily="34" charset="0"/>
                <a:cs typeface="Arial" panose="020B0604020202020204" pitchFamily="34" charset="0"/>
              </a:defRPr>
            </a:lvl1pPr>
          </a:lstStyle>
          <a:p>
            <a:pPr lvl="0"/>
            <a:r>
              <a:rPr lang="nl-NL" noProof="0" dirty="0"/>
              <a:t>Klik om het opmaakprofiel te bewerken</a:t>
            </a:r>
          </a:p>
        </p:txBody>
      </p:sp>
      <p:sp>
        <p:nvSpPr>
          <p:cNvPr id="6147" name="Rectangle 3"/>
          <p:cNvSpPr>
            <a:spLocks noGrp="1" noChangeArrowheads="1"/>
          </p:cNvSpPr>
          <p:nvPr>
            <p:ph type="subTitle" idx="1"/>
          </p:nvPr>
        </p:nvSpPr>
        <p:spPr>
          <a:xfrm>
            <a:off x="1248884" y="3118713"/>
            <a:ext cx="6643518" cy="628494"/>
          </a:xfrm>
        </p:spPr>
        <p:txBody>
          <a:bodyPr/>
          <a:lstStyle>
            <a:lvl1pPr marL="0" indent="0" algn="ctr">
              <a:buFontTx/>
              <a:buNone/>
              <a:defRPr>
                <a:latin typeface="Arial" panose="020B0604020202020204" pitchFamily="34" charset="0"/>
                <a:cs typeface="Arial" panose="020B0604020202020204" pitchFamily="34" charset="0"/>
              </a:defRPr>
            </a:lvl1pPr>
          </a:lstStyle>
          <a:p>
            <a:pPr lvl="0"/>
            <a:r>
              <a:rPr lang="nl-NL" noProof="0" dirty="0"/>
              <a:t>Klik om het opmaakprofiel van de modelondertitel te bewerken</a:t>
            </a:r>
          </a:p>
        </p:txBody>
      </p:sp>
      <p:pic>
        <p:nvPicPr>
          <p:cNvPr id="5" name="Afbeelding 4">
            <a:extLst>
              <a:ext uri="{FF2B5EF4-FFF2-40B4-BE49-F238E27FC236}">
                <a16:creationId xmlns:a16="http://schemas.microsoft.com/office/drawing/2014/main" xmlns="" id="{649CE900-3C91-442B-8D78-094ECB07D40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9552" y="411510"/>
            <a:ext cx="2448272" cy="911981"/>
          </a:xfrm>
          <a:prstGeom prst="rect">
            <a:avLst/>
          </a:prstGeom>
        </p:spPr>
      </p:pic>
    </p:spTree>
    <p:extLst>
      <p:ext uri="{BB962C8B-B14F-4D97-AF65-F5344CB8AC3E}">
        <p14:creationId xmlns:p14="http://schemas.microsoft.com/office/powerpoint/2010/main" val="40025363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Klik om de stijl te bewerken</a:t>
            </a:r>
          </a:p>
        </p:txBody>
      </p:sp>
      <p:sp>
        <p:nvSpPr>
          <p:cNvPr id="3" name="Tijdelijke aanduiding voor verticale tekst 2"/>
          <p:cNvSpPr>
            <a:spLocks noGrp="1"/>
          </p:cNvSpPr>
          <p:nvPr>
            <p:ph type="body" orient="vert" idx="1"/>
          </p:nvPr>
        </p:nvSpPr>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4" name="Rectangle 5"/>
          <p:cNvSpPr>
            <a:spLocks noGrp="1" noChangeArrowheads="1"/>
          </p:cNvSpPr>
          <p:nvPr>
            <p:ph type="ftr" sz="quarter" idx="10"/>
          </p:nvPr>
        </p:nvSpPr>
        <p:spPr>
          <a:ln/>
        </p:spPr>
        <p:txBody>
          <a:bodyPr/>
          <a:lstStyle>
            <a:lvl1pPr>
              <a:defRPr/>
            </a:lvl1pPr>
          </a:lstStyle>
          <a:p>
            <a:pPr>
              <a:defRPr/>
            </a:pPr>
            <a:endParaRPr lang="nl-NL" dirty="0"/>
          </a:p>
        </p:txBody>
      </p:sp>
      <p:sp>
        <p:nvSpPr>
          <p:cNvPr id="5" name="Rectangle 6"/>
          <p:cNvSpPr>
            <a:spLocks noGrp="1" noChangeArrowheads="1"/>
          </p:cNvSpPr>
          <p:nvPr>
            <p:ph type="sldNum" sz="quarter" idx="11"/>
          </p:nvPr>
        </p:nvSpPr>
        <p:spPr>
          <a:ln/>
        </p:spPr>
        <p:txBody>
          <a:bodyPr/>
          <a:lstStyle>
            <a:lvl1pPr>
              <a:defRPr/>
            </a:lvl1pPr>
          </a:lstStyle>
          <a:p>
            <a:pPr>
              <a:defRPr/>
            </a:pPr>
            <a:fld id="{2787DCA4-0EBB-452C-A523-5970542C389E}" type="slidenum">
              <a:rPr lang="nl-NL"/>
              <a:pPr>
                <a:defRPr/>
              </a:pPr>
              <a:t>‹nr.›</a:t>
            </a:fld>
            <a:endParaRPr lang="nl-NL" dirty="0"/>
          </a:p>
        </p:txBody>
      </p:sp>
    </p:spTree>
    <p:extLst>
      <p:ext uri="{BB962C8B-B14F-4D97-AF65-F5344CB8AC3E}">
        <p14:creationId xmlns:p14="http://schemas.microsoft.com/office/powerpoint/2010/main" val="6433446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4514" y="268893"/>
            <a:ext cx="2053871" cy="4070092"/>
          </a:xfrm>
        </p:spPr>
        <p:txBody>
          <a:bodyPr vert="eaVert"/>
          <a:lstStyle/>
          <a:p>
            <a:r>
              <a:rPr lang="nl-NL" dirty="0"/>
              <a:t>Klik om de stijl te bewerken</a:t>
            </a:r>
          </a:p>
        </p:txBody>
      </p:sp>
      <p:sp>
        <p:nvSpPr>
          <p:cNvPr id="3" name="Tijdelijke aanduiding voor verticale tekst 2"/>
          <p:cNvSpPr>
            <a:spLocks noGrp="1"/>
          </p:cNvSpPr>
          <p:nvPr>
            <p:ph type="body" orient="vert" idx="1"/>
          </p:nvPr>
        </p:nvSpPr>
        <p:spPr>
          <a:xfrm>
            <a:off x="461544" y="268893"/>
            <a:ext cx="6032651" cy="4070092"/>
          </a:xfrm>
        </p:spPr>
        <p:txBody>
          <a:bodyPr vert="eaVert"/>
          <a:lstStyle>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4" name="Rectangle 5"/>
          <p:cNvSpPr>
            <a:spLocks noGrp="1" noChangeArrowheads="1"/>
          </p:cNvSpPr>
          <p:nvPr>
            <p:ph type="ftr" sz="quarter" idx="10"/>
          </p:nvPr>
        </p:nvSpPr>
        <p:spPr>
          <a:ln/>
        </p:spPr>
        <p:txBody>
          <a:bodyPr/>
          <a:lstStyle>
            <a:lvl1pPr>
              <a:defRPr/>
            </a:lvl1pPr>
          </a:lstStyle>
          <a:p>
            <a:pPr>
              <a:defRPr/>
            </a:pPr>
            <a:endParaRPr lang="nl-NL" dirty="0"/>
          </a:p>
        </p:txBody>
      </p:sp>
      <p:sp>
        <p:nvSpPr>
          <p:cNvPr id="5" name="Rectangle 6"/>
          <p:cNvSpPr>
            <a:spLocks noGrp="1" noChangeArrowheads="1"/>
          </p:cNvSpPr>
          <p:nvPr>
            <p:ph type="sldNum" sz="quarter" idx="11"/>
          </p:nvPr>
        </p:nvSpPr>
        <p:spPr>
          <a:ln/>
        </p:spPr>
        <p:txBody>
          <a:bodyPr/>
          <a:lstStyle>
            <a:lvl1pPr>
              <a:defRPr/>
            </a:lvl1pPr>
          </a:lstStyle>
          <a:p>
            <a:pPr>
              <a:defRPr/>
            </a:pPr>
            <a:fld id="{E9DE7682-D0DA-488C-ABE6-51E2F5D38703}" type="slidenum">
              <a:rPr lang="nl-NL"/>
              <a:pPr>
                <a:defRPr/>
              </a:pPr>
              <a:t>‹nr.›</a:t>
            </a:fld>
            <a:endParaRPr lang="nl-NL" dirty="0"/>
          </a:p>
        </p:txBody>
      </p:sp>
    </p:spTree>
    <p:extLst>
      <p:ext uri="{BB962C8B-B14F-4D97-AF65-F5344CB8AC3E}">
        <p14:creationId xmlns:p14="http://schemas.microsoft.com/office/powerpoint/2010/main" val="9109592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Klik om de stijl te bewerken</a:t>
            </a:r>
          </a:p>
        </p:txBody>
      </p:sp>
      <p:sp>
        <p:nvSpPr>
          <p:cNvPr id="3" name="Tijdelijke aanduiding voor inhoud 2"/>
          <p:cNvSpPr>
            <a:spLocks noGrp="1"/>
          </p:cNvSpPr>
          <p:nvPr>
            <p:ph idx="1"/>
          </p:nvPr>
        </p:nvSpPr>
        <p:spPr/>
        <p:txBody>
          <a:bodyPr/>
          <a:lstStyle>
            <a:lvl1pPr marL="291959" indent="-291959">
              <a:buFontTx/>
              <a:buBlip>
                <a:blip r:embed="rId2"/>
              </a:buBlip>
              <a:defRPr sz="2800">
                <a:latin typeface="Arial" panose="020B0604020202020204" pitchFamily="34" charset="0"/>
                <a:cs typeface="Arial" panose="020B0604020202020204" pitchFamily="34" charset="0"/>
              </a:defRPr>
            </a:lvl1pPr>
            <a:lvl2pPr>
              <a:defRPr sz="2800">
                <a:latin typeface="Arial" panose="020B0604020202020204" pitchFamily="34" charset="0"/>
                <a:cs typeface="Arial" panose="020B0604020202020204" pitchFamily="34" charset="0"/>
              </a:defRPr>
            </a:lvl2pPr>
            <a:lvl3pPr>
              <a:defRPr sz="2800">
                <a:latin typeface="Arial" panose="020B0604020202020204" pitchFamily="34" charset="0"/>
                <a:cs typeface="Arial" panose="020B0604020202020204" pitchFamily="34" charset="0"/>
              </a:defRPr>
            </a:lvl3pPr>
            <a:lvl4pPr>
              <a:defRPr sz="2800">
                <a:latin typeface="Arial" panose="020B0604020202020204" pitchFamily="34" charset="0"/>
                <a:cs typeface="Arial" panose="020B0604020202020204" pitchFamily="34" charset="0"/>
              </a:defRPr>
            </a:lvl4pPr>
            <a:lvl5pPr>
              <a:defRPr sz="2800">
                <a:latin typeface="Arial" panose="020B0604020202020204" pitchFamily="34" charset="0"/>
                <a:cs typeface="Arial" panose="020B0604020202020204" pitchFamily="34" charset="0"/>
              </a:defRPr>
            </a:lvl5p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4" name="Rectangle 5"/>
          <p:cNvSpPr>
            <a:spLocks noGrp="1" noChangeArrowheads="1"/>
          </p:cNvSpPr>
          <p:nvPr>
            <p:ph type="ftr" sz="quarter" idx="10"/>
          </p:nvPr>
        </p:nvSpPr>
        <p:spPr>
          <a:ln/>
        </p:spPr>
        <p:txBody>
          <a:bodyPr/>
          <a:lstStyle>
            <a:lvl1pPr>
              <a:defRPr>
                <a:latin typeface="Arial" panose="020B0604020202020204" pitchFamily="34" charset="0"/>
                <a:cs typeface="Arial" panose="020B0604020202020204" pitchFamily="34" charset="0"/>
              </a:defRPr>
            </a:lvl1pPr>
          </a:lstStyle>
          <a:p>
            <a:pPr>
              <a:defRPr/>
            </a:pPr>
            <a:endParaRPr lang="nl-NL" dirty="0"/>
          </a:p>
        </p:txBody>
      </p:sp>
      <p:sp>
        <p:nvSpPr>
          <p:cNvPr id="5" name="Rectangle 6"/>
          <p:cNvSpPr>
            <a:spLocks noGrp="1" noChangeArrowheads="1"/>
          </p:cNvSpPr>
          <p:nvPr>
            <p:ph type="sldNum" sz="quarter" idx="11"/>
          </p:nvPr>
        </p:nvSpPr>
        <p:spPr>
          <a:xfrm>
            <a:off x="77059" y="4859388"/>
            <a:ext cx="1129425" cy="357442"/>
          </a:xfrm>
          <a:ln/>
        </p:spPr>
        <p:txBody>
          <a:bodyPr/>
          <a:lstStyle>
            <a:lvl1pPr>
              <a:defRPr>
                <a:latin typeface="Arial" panose="020B0604020202020204" pitchFamily="34" charset="0"/>
                <a:cs typeface="Arial" panose="020B0604020202020204" pitchFamily="34" charset="0"/>
              </a:defRPr>
            </a:lvl1pPr>
          </a:lstStyle>
          <a:p>
            <a:pPr>
              <a:defRPr/>
            </a:pPr>
            <a:fld id="{322D3366-8204-49F3-9817-AD0786795975}" type="slidenum">
              <a:rPr lang="nl-NL" smtClean="0"/>
              <a:pPr>
                <a:defRPr/>
              </a:pPr>
              <a:t>‹nr.›</a:t>
            </a:fld>
            <a:endParaRPr lang="nl-NL" dirty="0"/>
          </a:p>
        </p:txBody>
      </p:sp>
    </p:spTree>
    <p:extLst>
      <p:ext uri="{BB962C8B-B14F-4D97-AF65-F5344CB8AC3E}">
        <p14:creationId xmlns:p14="http://schemas.microsoft.com/office/powerpoint/2010/main" val="17607153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180" y="3305534"/>
            <a:ext cx="7772944" cy="1021573"/>
          </a:xfrm>
        </p:spPr>
        <p:txBody>
          <a:bodyPr anchor="t"/>
          <a:lstStyle>
            <a:lvl1pPr algn="l">
              <a:defRPr sz="3100" b="1" cap="all">
                <a:latin typeface="Arial" panose="020B0604020202020204" pitchFamily="34" charset="0"/>
                <a:cs typeface="Arial" panose="020B0604020202020204" pitchFamily="34" charset="0"/>
              </a:defRPr>
            </a:lvl1pPr>
          </a:lstStyle>
          <a:p>
            <a:r>
              <a:rPr lang="nl-NL" dirty="0"/>
              <a:t>Klik om de stijl te bewerken</a:t>
            </a:r>
          </a:p>
        </p:txBody>
      </p:sp>
      <p:sp>
        <p:nvSpPr>
          <p:cNvPr id="3" name="Tijdelijke aanduiding voor tekst 2"/>
          <p:cNvSpPr>
            <a:spLocks noGrp="1"/>
          </p:cNvSpPr>
          <p:nvPr>
            <p:ph type="body" idx="1"/>
          </p:nvPr>
        </p:nvSpPr>
        <p:spPr>
          <a:xfrm>
            <a:off x="722180" y="2180292"/>
            <a:ext cx="7772944" cy="1125242"/>
          </a:xfrm>
        </p:spPr>
        <p:txBody>
          <a:bodyPr anchor="b"/>
          <a:lstStyle>
            <a:lvl1pPr marL="0" indent="0">
              <a:buNone/>
              <a:defRPr sz="1600">
                <a:latin typeface="Arial" panose="020B0604020202020204" pitchFamily="34" charset="0"/>
                <a:cs typeface="Arial" panose="020B0604020202020204" pitchFamily="34" charset="0"/>
              </a:defRPr>
            </a:lvl1pPr>
            <a:lvl2pPr marL="357805" indent="0">
              <a:buNone/>
              <a:defRPr sz="1400"/>
            </a:lvl2pPr>
            <a:lvl3pPr marL="715609" indent="0">
              <a:buNone/>
              <a:defRPr sz="1300"/>
            </a:lvl3pPr>
            <a:lvl4pPr marL="1073414" indent="0">
              <a:buNone/>
              <a:defRPr sz="1100"/>
            </a:lvl4pPr>
            <a:lvl5pPr marL="1431219" indent="0">
              <a:buNone/>
              <a:defRPr sz="1100"/>
            </a:lvl5pPr>
            <a:lvl6pPr marL="1789024" indent="0">
              <a:buNone/>
              <a:defRPr sz="1100"/>
            </a:lvl6pPr>
            <a:lvl7pPr marL="2146828" indent="0">
              <a:buNone/>
              <a:defRPr sz="1100"/>
            </a:lvl7pPr>
            <a:lvl8pPr marL="2504633" indent="0">
              <a:buNone/>
              <a:defRPr sz="1100"/>
            </a:lvl8pPr>
            <a:lvl9pPr marL="2862438" indent="0">
              <a:buNone/>
              <a:defRPr sz="1100"/>
            </a:lvl9pPr>
          </a:lstStyle>
          <a:p>
            <a:pPr lvl="0"/>
            <a:r>
              <a:rPr lang="nl-NL" dirty="0"/>
              <a:t>Klik om de modelstijlen te bewerken</a:t>
            </a:r>
          </a:p>
        </p:txBody>
      </p:sp>
      <p:sp>
        <p:nvSpPr>
          <p:cNvPr id="4" name="Rectangle 5"/>
          <p:cNvSpPr>
            <a:spLocks noGrp="1" noChangeArrowheads="1"/>
          </p:cNvSpPr>
          <p:nvPr>
            <p:ph type="ftr" sz="quarter" idx="10"/>
          </p:nvPr>
        </p:nvSpPr>
        <p:spPr>
          <a:ln/>
        </p:spPr>
        <p:txBody>
          <a:bodyPr/>
          <a:lstStyle>
            <a:lvl1pPr>
              <a:defRPr>
                <a:latin typeface="Arial" panose="020B0604020202020204" pitchFamily="34" charset="0"/>
                <a:cs typeface="Arial" panose="020B0604020202020204" pitchFamily="34" charset="0"/>
              </a:defRPr>
            </a:lvl1pPr>
          </a:lstStyle>
          <a:p>
            <a:pPr>
              <a:defRPr/>
            </a:pPr>
            <a:endParaRPr lang="nl-NL" dirty="0"/>
          </a:p>
        </p:txBody>
      </p:sp>
      <p:sp>
        <p:nvSpPr>
          <p:cNvPr id="5" name="Rectangle 6"/>
          <p:cNvSpPr>
            <a:spLocks noGrp="1" noChangeArrowheads="1"/>
          </p:cNvSpPr>
          <p:nvPr>
            <p:ph type="sldNum" sz="quarter" idx="11"/>
          </p:nvPr>
        </p:nvSpPr>
        <p:spPr>
          <a:ln/>
        </p:spPr>
        <p:txBody>
          <a:bodyPr/>
          <a:lstStyle>
            <a:lvl1pPr>
              <a:defRPr>
                <a:latin typeface="Arial" panose="020B0604020202020204" pitchFamily="34" charset="0"/>
                <a:cs typeface="Arial" panose="020B0604020202020204" pitchFamily="34" charset="0"/>
              </a:defRPr>
            </a:lvl1pPr>
          </a:lstStyle>
          <a:p>
            <a:pPr>
              <a:defRPr/>
            </a:pPr>
            <a:fld id="{2171F287-6227-4FAF-A31E-2CB8FB265786}" type="slidenum">
              <a:rPr lang="nl-NL" smtClean="0"/>
              <a:pPr>
                <a:defRPr/>
              </a:pPr>
              <a:t>‹nr.›</a:t>
            </a:fld>
            <a:endParaRPr lang="nl-NL" dirty="0"/>
          </a:p>
        </p:txBody>
      </p:sp>
    </p:spTree>
    <p:extLst>
      <p:ext uri="{BB962C8B-B14F-4D97-AF65-F5344CB8AC3E}">
        <p14:creationId xmlns:p14="http://schemas.microsoft.com/office/powerpoint/2010/main" val="1652472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Klik om de stijl te bewerken</a:t>
            </a:r>
          </a:p>
        </p:txBody>
      </p:sp>
      <p:sp>
        <p:nvSpPr>
          <p:cNvPr id="3" name="Tijdelijke aanduiding voor inhoud 2"/>
          <p:cNvSpPr>
            <a:spLocks noGrp="1"/>
          </p:cNvSpPr>
          <p:nvPr>
            <p:ph sz="half" idx="1"/>
          </p:nvPr>
        </p:nvSpPr>
        <p:spPr>
          <a:xfrm>
            <a:off x="461544" y="943821"/>
            <a:ext cx="4042583" cy="3395163"/>
          </a:xfrm>
        </p:spPr>
        <p:txBody>
          <a:bodyPr/>
          <a:lstStyle>
            <a:lvl1pPr marL="291959" indent="-291959">
              <a:buFontTx/>
              <a:buBlip>
                <a:blip r:embed="rId2"/>
              </a:buBlip>
              <a:defRPr sz="2200"/>
            </a:lvl1pPr>
            <a:lvl2pPr>
              <a:defRPr sz="1900">
                <a:latin typeface="Arial" panose="020B0604020202020204" pitchFamily="34" charset="0"/>
                <a:cs typeface="Arial" panose="020B0604020202020204" pitchFamily="34" charset="0"/>
              </a:defRPr>
            </a:lvl2pPr>
            <a:lvl3pPr>
              <a:defRPr sz="1600">
                <a:latin typeface="Arial" panose="020B0604020202020204" pitchFamily="34" charset="0"/>
                <a:cs typeface="Arial" panose="020B0604020202020204" pitchFamily="34" charset="0"/>
              </a:defRPr>
            </a:lvl3pPr>
            <a:lvl4pPr>
              <a:defRPr sz="1400">
                <a:latin typeface="Arial" panose="020B0604020202020204" pitchFamily="34" charset="0"/>
                <a:cs typeface="Arial" panose="020B0604020202020204" pitchFamily="34" charset="0"/>
              </a:defRPr>
            </a:lvl4pPr>
            <a:lvl5pPr>
              <a:defRPr sz="1400">
                <a:latin typeface="Arial" panose="020B0604020202020204" pitchFamily="34" charset="0"/>
                <a:cs typeface="Arial" panose="020B0604020202020204" pitchFamily="34" charset="0"/>
              </a:defRPr>
            </a:lvl5pPr>
            <a:lvl6pPr>
              <a:defRPr sz="1400"/>
            </a:lvl6pPr>
            <a:lvl7pPr>
              <a:defRPr sz="1400"/>
            </a:lvl7pPr>
            <a:lvl8pPr>
              <a:defRPr sz="1400"/>
            </a:lvl8pPr>
            <a:lvl9pPr>
              <a:defRPr sz="1400"/>
            </a:lvl9p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4" name="Tijdelijke aanduiding voor inhoud 3"/>
          <p:cNvSpPr>
            <a:spLocks noGrp="1"/>
          </p:cNvSpPr>
          <p:nvPr>
            <p:ph sz="half" idx="2"/>
          </p:nvPr>
        </p:nvSpPr>
        <p:spPr>
          <a:xfrm>
            <a:off x="4634446" y="943821"/>
            <a:ext cx="4043939" cy="3395163"/>
          </a:xfrm>
        </p:spPr>
        <p:txBody>
          <a:bodyPr/>
          <a:lstStyle>
            <a:lvl1pPr marL="291959" indent="-291959">
              <a:buFontTx/>
              <a:buBlip>
                <a:blip r:embed="rId2"/>
              </a:buBlip>
              <a:defRPr sz="2200"/>
            </a:lvl1pPr>
            <a:lvl2pPr>
              <a:defRPr sz="1900">
                <a:latin typeface="Arial" panose="020B0604020202020204" pitchFamily="34" charset="0"/>
                <a:cs typeface="Arial" panose="020B0604020202020204" pitchFamily="34" charset="0"/>
              </a:defRPr>
            </a:lvl2pPr>
            <a:lvl3pPr>
              <a:defRPr sz="1600"/>
            </a:lvl3pPr>
            <a:lvl4pPr>
              <a:defRPr sz="1400">
                <a:latin typeface="Arial" panose="020B0604020202020204" pitchFamily="34" charset="0"/>
                <a:cs typeface="Arial" panose="020B0604020202020204" pitchFamily="34" charset="0"/>
              </a:defRPr>
            </a:lvl4pPr>
            <a:lvl5pPr>
              <a:defRPr sz="1400">
                <a:latin typeface="Arial" panose="020B0604020202020204" pitchFamily="34" charset="0"/>
                <a:cs typeface="Arial" panose="020B0604020202020204" pitchFamily="34" charset="0"/>
              </a:defRPr>
            </a:lvl5pPr>
            <a:lvl6pPr>
              <a:defRPr sz="1400"/>
            </a:lvl6pPr>
            <a:lvl7pPr>
              <a:defRPr sz="1400"/>
            </a:lvl7pPr>
            <a:lvl8pPr>
              <a:defRPr sz="1400"/>
            </a:lvl8pPr>
            <a:lvl9pPr>
              <a:defRPr sz="1400"/>
            </a:lvl9p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5" name="Rectangle 5"/>
          <p:cNvSpPr>
            <a:spLocks noGrp="1" noChangeArrowheads="1"/>
          </p:cNvSpPr>
          <p:nvPr>
            <p:ph type="ftr" sz="quarter" idx="10"/>
          </p:nvPr>
        </p:nvSpPr>
        <p:spPr>
          <a:ln/>
        </p:spPr>
        <p:txBody>
          <a:bodyPr/>
          <a:lstStyle>
            <a:lvl1pPr>
              <a:defRPr/>
            </a:lvl1pPr>
          </a:lstStyle>
          <a:p>
            <a:pPr>
              <a:defRPr/>
            </a:pPr>
            <a:endParaRPr lang="nl-NL" dirty="0"/>
          </a:p>
        </p:txBody>
      </p:sp>
      <p:sp>
        <p:nvSpPr>
          <p:cNvPr id="6" name="Rectangle 6"/>
          <p:cNvSpPr>
            <a:spLocks noGrp="1" noChangeArrowheads="1"/>
          </p:cNvSpPr>
          <p:nvPr>
            <p:ph type="sldNum" sz="quarter" idx="11"/>
          </p:nvPr>
        </p:nvSpPr>
        <p:spPr>
          <a:ln/>
        </p:spPr>
        <p:txBody>
          <a:bodyPr/>
          <a:lstStyle>
            <a:lvl1pPr>
              <a:defRPr/>
            </a:lvl1pPr>
          </a:lstStyle>
          <a:p>
            <a:pPr>
              <a:defRPr/>
            </a:pPr>
            <a:fld id="{AD333D2B-3314-4329-8868-B804A229370B}" type="slidenum">
              <a:rPr lang="nl-NL"/>
              <a:pPr>
                <a:defRPr/>
              </a:pPr>
              <a:t>‹nr.›</a:t>
            </a:fld>
            <a:endParaRPr lang="nl-NL" dirty="0"/>
          </a:p>
        </p:txBody>
      </p:sp>
    </p:spTree>
    <p:extLst>
      <p:ext uri="{BB962C8B-B14F-4D97-AF65-F5344CB8AC3E}">
        <p14:creationId xmlns:p14="http://schemas.microsoft.com/office/powerpoint/2010/main" val="121633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457472" y="206260"/>
            <a:ext cx="8229057" cy="857430"/>
          </a:xfrm>
        </p:spPr>
        <p:txBody>
          <a:bodyPr/>
          <a:lstStyle>
            <a:lvl1pPr>
              <a:defRPr/>
            </a:lvl1pPr>
          </a:lstStyle>
          <a:p>
            <a:r>
              <a:rPr lang="nl-NL" dirty="0"/>
              <a:t>Klik om de stijl te bewerken</a:t>
            </a:r>
          </a:p>
        </p:txBody>
      </p:sp>
      <p:sp>
        <p:nvSpPr>
          <p:cNvPr id="3" name="Tijdelijke aanduiding voor tekst 2"/>
          <p:cNvSpPr>
            <a:spLocks noGrp="1"/>
          </p:cNvSpPr>
          <p:nvPr>
            <p:ph type="body" idx="1"/>
          </p:nvPr>
        </p:nvSpPr>
        <p:spPr>
          <a:xfrm>
            <a:off x="457472" y="1151159"/>
            <a:ext cx="4039868" cy="479470"/>
          </a:xfrm>
        </p:spPr>
        <p:txBody>
          <a:bodyPr anchor="b"/>
          <a:lstStyle>
            <a:lvl1pPr marL="0" indent="0">
              <a:buNone/>
              <a:defRPr sz="1900" b="1"/>
            </a:lvl1pPr>
            <a:lvl2pPr marL="357805" indent="0">
              <a:buNone/>
              <a:defRPr sz="1600" b="1"/>
            </a:lvl2pPr>
            <a:lvl3pPr marL="715609" indent="0">
              <a:buNone/>
              <a:defRPr sz="1400" b="1"/>
            </a:lvl3pPr>
            <a:lvl4pPr marL="1073414" indent="0">
              <a:buNone/>
              <a:defRPr sz="1300" b="1"/>
            </a:lvl4pPr>
            <a:lvl5pPr marL="1431219" indent="0">
              <a:buNone/>
              <a:defRPr sz="1300" b="1"/>
            </a:lvl5pPr>
            <a:lvl6pPr marL="1789024" indent="0">
              <a:buNone/>
              <a:defRPr sz="1300" b="1"/>
            </a:lvl6pPr>
            <a:lvl7pPr marL="2146828" indent="0">
              <a:buNone/>
              <a:defRPr sz="1300" b="1"/>
            </a:lvl7pPr>
            <a:lvl8pPr marL="2504633" indent="0">
              <a:buNone/>
              <a:defRPr sz="1300" b="1"/>
            </a:lvl8pPr>
            <a:lvl9pPr marL="2862438" indent="0">
              <a:buNone/>
              <a:defRPr sz="1300" b="1"/>
            </a:lvl9pPr>
          </a:lstStyle>
          <a:p>
            <a:pPr lvl="0"/>
            <a:r>
              <a:rPr lang="nl-NL" dirty="0"/>
              <a:t>Klik om de modelstijlen te bewerken</a:t>
            </a:r>
          </a:p>
        </p:txBody>
      </p:sp>
      <p:sp>
        <p:nvSpPr>
          <p:cNvPr id="4" name="Tijdelijke aanduiding voor inhoud 3"/>
          <p:cNvSpPr>
            <a:spLocks noGrp="1"/>
          </p:cNvSpPr>
          <p:nvPr>
            <p:ph sz="half" idx="2"/>
          </p:nvPr>
        </p:nvSpPr>
        <p:spPr>
          <a:xfrm>
            <a:off x="457472" y="1630629"/>
            <a:ext cx="4039868" cy="2964289"/>
          </a:xfrm>
        </p:spPr>
        <p:txBody>
          <a:bodyPr/>
          <a:lstStyle>
            <a:lvl1pPr>
              <a:defRPr sz="1900">
                <a:latin typeface="Arial" panose="020B0604020202020204" pitchFamily="34" charset="0"/>
                <a:cs typeface="Arial" panose="020B0604020202020204" pitchFamily="34" charset="0"/>
              </a:defRPr>
            </a:lvl1pPr>
            <a:lvl2pPr>
              <a:defRPr sz="1600">
                <a:latin typeface="Arial" panose="020B0604020202020204" pitchFamily="34" charset="0"/>
                <a:cs typeface="Arial" panose="020B0604020202020204" pitchFamily="34" charset="0"/>
              </a:defRPr>
            </a:lvl2pPr>
            <a:lvl3pPr>
              <a:defRPr sz="1400">
                <a:latin typeface="Arial" panose="020B0604020202020204" pitchFamily="34" charset="0"/>
                <a:cs typeface="Arial" panose="020B0604020202020204" pitchFamily="34" charset="0"/>
              </a:defRPr>
            </a:lvl3pPr>
            <a:lvl4pPr>
              <a:defRPr sz="1300"/>
            </a:lvl4pPr>
            <a:lvl5pPr>
              <a:defRPr sz="1300"/>
            </a:lvl5pPr>
            <a:lvl6pPr>
              <a:defRPr sz="1300"/>
            </a:lvl6pPr>
            <a:lvl7pPr>
              <a:defRPr sz="1300"/>
            </a:lvl7pPr>
            <a:lvl8pPr>
              <a:defRPr sz="1300"/>
            </a:lvl8pPr>
            <a:lvl9pPr>
              <a:defRPr sz="1300"/>
            </a:lvl9p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5" name="Tijdelijke aanduiding voor tekst 4"/>
          <p:cNvSpPr>
            <a:spLocks noGrp="1"/>
          </p:cNvSpPr>
          <p:nvPr>
            <p:ph type="body" sz="quarter" idx="3"/>
          </p:nvPr>
        </p:nvSpPr>
        <p:spPr>
          <a:xfrm>
            <a:off x="4645305" y="1151159"/>
            <a:ext cx="4041224" cy="479470"/>
          </a:xfrm>
        </p:spPr>
        <p:txBody>
          <a:bodyPr anchor="b"/>
          <a:lstStyle>
            <a:lvl1pPr marL="0" indent="0">
              <a:buNone/>
              <a:defRPr sz="1900" b="1"/>
            </a:lvl1pPr>
            <a:lvl2pPr marL="357805" indent="0">
              <a:buNone/>
              <a:defRPr sz="1600" b="1"/>
            </a:lvl2pPr>
            <a:lvl3pPr marL="715609" indent="0">
              <a:buNone/>
              <a:defRPr sz="1400" b="1"/>
            </a:lvl3pPr>
            <a:lvl4pPr marL="1073414" indent="0">
              <a:buNone/>
              <a:defRPr sz="1300" b="1"/>
            </a:lvl4pPr>
            <a:lvl5pPr marL="1431219" indent="0">
              <a:buNone/>
              <a:defRPr sz="1300" b="1"/>
            </a:lvl5pPr>
            <a:lvl6pPr marL="1789024" indent="0">
              <a:buNone/>
              <a:defRPr sz="1300" b="1"/>
            </a:lvl6pPr>
            <a:lvl7pPr marL="2146828" indent="0">
              <a:buNone/>
              <a:defRPr sz="1300" b="1"/>
            </a:lvl7pPr>
            <a:lvl8pPr marL="2504633" indent="0">
              <a:buNone/>
              <a:defRPr sz="1300" b="1"/>
            </a:lvl8pPr>
            <a:lvl9pPr marL="2862438" indent="0">
              <a:buNone/>
              <a:defRPr sz="1300" b="1"/>
            </a:lvl9pPr>
          </a:lstStyle>
          <a:p>
            <a:pPr lvl="0"/>
            <a:r>
              <a:rPr lang="nl-NL" dirty="0"/>
              <a:t>Klik om de modelstijlen te bewerken</a:t>
            </a:r>
          </a:p>
        </p:txBody>
      </p:sp>
      <p:sp>
        <p:nvSpPr>
          <p:cNvPr id="6" name="Tijdelijke aanduiding voor inhoud 5"/>
          <p:cNvSpPr>
            <a:spLocks noGrp="1"/>
          </p:cNvSpPr>
          <p:nvPr>
            <p:ph sz="quarter" idx="4"/>
          </p:nvPr>
        </p:nvSpPr>
        <p:spPr>
          <a:xfrm>
            <a:off x="4645305" y="1630629"/>
            <a:ext cx="4041224" cy="2964289"/>
          </a:xfrm>
        </p:spPr>
        <p:txBody>
          <a:bodyPr/>
          <a:lstStyle>
            <a:lvl1pPr>
              <a:defRPr sz="1900">
                <a:latin typeface="Arial" panose="020B0604020202020204" pitchFamily="34" charset="0"/>
                <a:cs typeface="Arial" panose="020B0604020202020204" pitchFamily="34" charset="0"/>
              </a:defRPr>
            </a:lvl1pPr>
            <a:lvl2pPr>
              <a:defRPr sz="1600">
                <a:latin typeface="Arial" panose="020B0604020202020204" pitchFamily="34" charset="0"/>
                <a:cs typeface="Arial" panose="020B0604020202020204" pitchFamily="34" charset="0"/>
              </a:defRPr>
            </a:lvl2pPr>
            <a:lvl3pPr>
              <a:defRPr sz="1400">
                <a:latin typeface="Arial" panose="020B0604020202020204" pitchFamily="34" charset="0"/>
                <a:cs typeface="Arial" panose="020B0604020202020204" pitchFamily="34" charset="0"/>
              </a:defRPr>
            </a:lvl3pPr>
            <a:lvl4pPr>
              <a:defRPr sz="1300">
                <a:latin typeface="Arial" panose="020B0604020202020204" pitchFamily="34" charset="0"/>
                <a:cs typeface="Arial" panose="020B0604020202020204" pitchFamily="34" charset="0"/>
              </a:defRPr>
            </a:lvl4pPr>
            <a:lvl5pPr>
              <a:defRPr sz="1300">
                <a:latin typeface="Arial" panose="020B0604020202020204" pitchFamily="34" charset="0"/>
                <a:cs typeface="Arial" panose="020B0604020202020204" pitchFamily="34" charset="0"/>
              </a:defRPr>
            </a:lvl5pPr>
            <a:lvl6pPr>
              <a:defRPr sz="1300"/>
            </a:lvl6pPr>
            <a:lvl7pPr>
              <a:defRPr sz="1300"/>
            </a:lvl7pPr>
            <a:lvl8pPr>
              <a:defRPr sz="1300"/>
            </a:lvl8pPr>
            <a:lvl9pPr>
              <a:defRPr sz="1300"/>
            </a:lvl9p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7" name="Rectangle 5"/>
          <p:cNvSpPr>
            <a:spLocks noGrp="1" noChangeArrowheads="1"/>
          </p:cNvSpPr>
          <p:nvPr>
            <p:ph type="ftr" sz="quarter" idx="10"/>
          </p:nvPr>
        </p:nvSpPr>
        <p:spPr>
          <a:ln/>
        </p:spPr>
        <p:txBody>
          <a:bodyPr/>
          <a:lstStyle>
            <a:lvl1pPr>
              <a:defRPr/>
            </a:lvl1pPr>
          </a:lstStyle>
          <a:p>
            <a:pPr>
              <a:defRPr/>
            </a:pPr>
            <a:endParaRPr lang="nl-NL" dirty="0"/>
          </a:p>
        </p:txBody>
      </p:sp>
      <p:sp>
        <p:nvSpPr>
          <p:cNvPr id="8" name="Rectangle 6"/>
          <p:cNvSpPr>
            <a:spLocks noGrp="1" noChangeArrowheads="1"/>
          </p:cNvSpPr>
          <p:nvPr>
            <p:ph type="sldNum" sz="quarter" idx="11"/>
          </p:nvPr>
        </p:nvSpPr>
        <p:spPr>
          <a:ln/>
        </p:spPr>
        <p:txBody>
          <a:bodyPr/>
          <a:lstStyle>
            <a:lvl1pPr>
              <a:defRPr/>
            </a:lvl1pPr>
          </a:lstStyle>
          <a:p>
            <a:pPr>
              <a:defRPr/>
            </a:pPr>
            <a:fld id="{0CA05C92-8F69-4B73-B355-94B5937AC6A0}" type="slidenum">
              <a:rPr lang="nl-NL"/>
              <a:pPr>
                <a:defRPr/>
              </a:pPr>
              <a:t>‹nr.›</a:t>
            </a:fld>
            <a:endParaRPr lang="nl-NL" dirty="0"/>
          </a:p>
        </p:txBody>
      </p:sp>
    </p:spTree>
    <p:extLst>
      <p:ext uri="{BB962C8B-B14F-4D97-AF65-F5344CB8AC3E}">
        <p14:creationId xmlns:p14="http://schemas.microsoft.com/office/powerpoint/2010/main" val="29930326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Klik om de stijl te bewerken</a:t>
            </a:r>
          </a:p>
        </p:txBody>
      </p:sp>
      <p:sp>
        <p:nvSpPr>
          <p:cNvPr id="3" name="Rectangle 5"/>
          <p:cNvSpPr>
            <a:spLocks noGrp="1" noChangeArrowheads="1"/>
          </p:cNvSpPr>
          <p:nvPr>
            <p:ph type="ftr" sz="quarter" idx="10"/>
          </p:nvPr>
        </p:nvSpPr>
        <p:spPr>
          <a:ln/>
        </p:spPr>
        <p:txBody>
          <a:bodyPr/>
          <a:lstStyle>
            <a:lvl1pPr>
              <a:defRPr/>
            </a:lvl1pPr>
          </a:lstStyle>
          <a:p>
            <a:pPr>
              <a:defRPr/>
            </a:pPr>
            <a:endParaRPr lang="nl-NL" dirty="0"/>
          </a:p>
        </p:txBody>
      </p:sp>
      <p:sp>
        <p:nvSpPr>
          <p:cNvPr id="4" name="Rectangle 6"/>
          <p:cNvSpPr>
            <a:spLocks noGrp="1" noChangeArrowheads="1"/>
          </p:cNvSpPr>
          <p:nvPr>
            <p:ph type="sldNum" sz="quarter" idx="11"/>
          </p:nvPr>
        </p:nvSpPr>
        <p:spPr>
          <a:ln/>
        </p:spPr>
        <p:txBody>
          <a:bodyPr/>
          <a:lstStyle>
            <a:lvl1pPr>
              <a:defRPr/>
            </a:lvl1pPr>
          </a:lstStyle>
          <a:p>
            <a:pPr>
              <a:defRPr/>
            </a:pPr>
            <a:fld id="{7E6B12C7-1389-41DE-ABED-FF7D1DBC52BF}" type="slidenum">
              <a:rPr lang="nl-NL"/>
              <a:pPr>
                <a:defRPr/>
              </a:pPr>
              <a:t>‹nr.›</a:t>
            </a:fld>
            <a:endParaRPr lang="nl-NL" dirty="0"/>
          </a:p>
        </p:txBody>
      </p:sp>
    </p:spTree>
    <p:extLst>
      <p:ext uri="{BB962C8B-B14F-4D97-AF65-F5344CB8AC3E}">
        <p14:creationId xmlns:p14="http://schemas.microsoft.com/office/powerpoint/2010/main" val="37994117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endParaRPr lang="nl-NL" dirty="0"/>
          </a:p>
        </p:txBody>
      </p:sp>
      <p:sp>
        <p:nvSpPr>
          <p:cNvPr id="3" name="Rectangle 6"/>
          <p:cNvSpPr>
            <a:spLocks noGrp="1" noChangeArrowheads="1"/>
          </p:cNvSpPr>
          <p:nvPr>
            <p:ph type="sldNum" sz="quarter" idx="11"/>
          </p:nvPr>
        </p:nvSpPr>
        <p:spPr>
          <a:ln/>
        </p:spPr>
        <p:txBody>
          <a:bodyPr/>
          <a:lstStyle>
            <a:lvl1pPr>
              <a:defRPr/>
            </a:lvl1pPr>
          </a:lstStyle>
          <a:p>
            <a:pPr>
              <a:defRPr/>
            </a:pPr>
            <a:fld id="{53FCC852-E4A7-4185-83B3-43E898F27EEC}" type="slidenum">
              <a:rPr lang="nl-NL"/>
              <a:pPr>
                <a:defRPr/>
              </a:pPr>
              <a:t>‹nr.›</a:t>
            </a:fld>
            <a:endParaRPr lang="nl-NL" dirty="0"/>
          </a:p>
        </p:txBody>
      </p:sp>
    </p:spTree>
    <p:extLst>
      <p:ext uri="{BB962C8B-B14F-4D97-AF65-F5344CB8AC3E}">
        <p14:creationId xmlns:p14="http://schemas.microsoft.com/office/powerpoint/2010/main" val="31588941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472" y="205179"/>
            <a:ext cx="3008181" cy="871469"/>
          </a:xfrm>
        </p:spPr>
        <p:txBody>
          <a:bodyPr anchor="b"/>
          <a:lstStyle>
            <a:lvl1pPr algn="l">
              <a:defRPr sz="1600" b="1"/>
            </a:lvl1pPr>
          </a:lstStyle>
          <a:p>
            <a:r>
              <a:rPr lang="nl-NL" dirty="0"/>
              <a:t>Klik om de stijl te bewerken</a:t>
            </a:r>
          </a:p>
        </p:txBody>
      </p:sp>
      <p:sp>
        <p:nvSpPr>
          <p:cNvPr id="3" name="Tijdelijke aanduiding voor inhoud 2"/>
          <p:cNvSpPr>
            <a:spLocks noGrp="1"/>
          </p:cNvSpPr>
          <p:nvPr>
            <p:ph idx="1"/>
          </p:nvPr>
        </p:nvSpPr>
        <p:spPr>
          <a:xfrm>
            <a:off x="3575609" y="205179"/>
            <a:ext cx="5110920" cy="4389739"/>
          </a:xfrm>
        </p:spPr>
        <p:txBody>
          <a:bodyPr/>
          <a:lstStyle>
            <a:lvl1pPr marL="291959" indent="-291959">
              <a:buFontTx/>
              <a:buBlip>
                <a:blip r:embed="rId2"/>
              </a:buBlip>
              <a:defRPr sz="2500">
                <a:latin typeface="Arial" panose="020B0604020202020204" pitchFamily="34" charset="0"/>
                <a:cs typeface="Arial" panose="020B0604020202020204" pitchFamily="34" charset="0"/>
              </a:defRPr>
            </a:lvl1pPr>
            <a:lvl2pPr>
              <a:defRPr sz="2200">
                <a:latin typeface="Arial" panose="020B0604020202020204" pitchFamily="34" charset="0"/>
                <a:cs typeface="Arial" panose="020B0604020202020204" pitchFamily="34" charset="0"/>
              </a:defRPr>
            </a:lvl2pPr>
            <a:lvl3pPr>
              <a:defRPr sz="19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4" name="Tijdelijke aanduiding voor tekst 3"/>
          <p:cNvSpPr>
            <a:spLocks noGrp="1"/>
          </p:cNvSpPr>
          <p:nvPr>
            <p:ph type="body" sz="half" idx="2"/>
          </p:nvPr>
        </p:nvSpPr>
        <p:spPr>
          <a:xfrm>
            <a:off x="457472" y="1076648"/>
            <a:ext cx="3008181" cy="3518270"/>
          </a:xfrm>
        </p:spPr>
        <p:txBody>
          <a:bodyPr/>
          <a:lstStyle>
            <a:lvl1pPr marL="0" indent="0">
              <a:buNone/>
              <a:defRPr sz="1100">
                <a:latin typeface="Arial" panose="020B0604020202020204" pitchFamily="34" charset="0"/>
                <a:cs typeface="Arial" panose="020B0604020202020204" pitchFamily="34" charset="0"/>
              </a:defRPr>
            </a:lvl1pPr>
            <a:lvl2pPr marL="357805" indent="0">
              <a:buNone/>
              <a:defRPr sz="900"/>
            </a:lvl2pPr>
            <a:lvl3pPr marL="715609" indent="0">
              <a:buNone/>
              <a:defRPr sz="800"/>
            </a:lvl3pPr>
            <a:lvl4pPr marL="1073414" indent="0">
              <a:buNone/>
              <a:defRPr sz="700"/>
            </a:lvl4pPr>
            <a:lvl5pPr marL="1431219" indent="0">
              <a:buNone/>
              <a:defRPr sz="700"/>
            </a:lvl5pPr>
            <a:lvl6pPr marL="1789024" indent="0">
              <a:buNone/>
              <a:defRPr sz="700"/>
            </a:lvl6pPr>
            <a:lvl7pPr marL="2146828" indent="0">
              <a:buNone/>
              <a:defRPr sz="700"/>
            </a:lvl7pPr>
            <a:lvl8pPr marL="2504633" indent="0">
              <a:buNone/>
              <a:defRPr sz="700"/>
            </a:lvl8pPr>
            <a:lvl9pPr marL="2862438" indent="0">
              <a:buNone/>
              <a:defRPr sz="700"/>
            </a:lvl9pPr>
          </a:lstStyle>
          <a:p>
            <a:pPr lvl="0"/>
            <a:r>
              <a:rPr lang="nl-NL" dirty="0"/>
              <a:t>Klik om de modelstijlen te bewerken</a:t>
            </a:r>
          </a:p>
        </p:txBody>
      </p:sp>
      <p:sp>
        <p:nvSpPr>
          <p:cNvPr id="5" name="Rectangle 5"/>
          <p:cNvSpPr>
            <a:spLocks noGrp="1" noChangeArrowheads="1"/>
          </p:cNvSpPr>
          <p:nvPr>
            <p:ph type="ftr" sz="quarter" idx="10"/>
          </p:nvPr>
        </p:nvSpPr>
        <p:spPr>
          <a:ln/>
        </p:spPr>
        <p:txBody>
          <a:bodyPr/>
          <a:lstStyle>
            <a:lvl1pPr>
              <a:defRPr/>
            </a:lvl1pPr>
          </a:lstStyle>
          <a:p>
            <a:pPr>
              <a:defRPr/>
            </a:pPr>
            <a:endParaRPr lang="nl-NL" dirty="0"/>
          </a:p>
        </p:txBody>
      </p:sp>
      <p:sp>
        <p:nvSpPr>
          <p:cNvPr id="6" name="Rectangle 6"/>
          <p:cNvSpPr>
            <a:spLocks noGrp="1" noChangeArrowheads="1"/>
          </p:cNvSpPr>
          <p:nvPr>
            <p:ph type="sldNum" sz="quarter" idx="11"/>
          </p:nvPr>
        </p:nvSpPr>
        <p:spPr>
          <a:ln/>
        </p:spPr>
        <p:txBody>
          <a:bodyPr/>
          <a:lstStyle>
            <a:lvl1pPr>
              <a:defRPr/>
            </a:lvl1pPr>
          </a:lstStyle>
          <a:p>
            <a:pPr>
              <a:defRPr/>
            </a:pPr>
            <a:fld id="{F498C51B-C2BD-4DC3-A013-D353DC8E40E5}" type="slidenum">
              <a:rPr lang="nl-NL"/>
              <a:pPr>
                <a:defRPr/>
              </a:pPr>
              <a:t>‹nr.›</a:t>
            </a:fld>
            <a:endParaRPr lang="nl-NL" dirty="0"/>
          </a:p>
        </p:txBody>
      </p:sp>
    </p:spTree>
    <p:extLst>
      <p:ext uri="{BB962C8B-B14F-4D97-AF65-F5344CB8AC3E}">
        <p14:creationId xmlns:p14="http://schemas.microsoft.com/office/powerpoint/2010/main" val="12038158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1878" y="3600343"/>
            <a:ext cx="5486943" cy="425475"/>
          </a:xfrm>
        </p:spPr>
        <p:txBody>
          <a:bodyPr anchor="b"/>
          <a:lstStyle>
            <a:lvl1pPr algn="l">
              <a:defRPr sz="1600" b="1"/>
            </a:lvl1pPr>
          </a:lstStyle>
          <a:p>
            <a:r>
              <a:rPr lang="nl-NL" dirty="0"/>
              <a:t>Klik om de stijl te bewerken</a:t>
            </a:r>
          </a:p>
        </p:txBody>
      </p:sp>
      <p:sp>
        <p:nvSpPr>
          <p:cNvPr id="3" name="Tijdelijke aanduiding voor afbeelding 2"/>
          <p:cNvSpPr>
            <a:spLocks noGrp="1"/>
          </p:cNvSpPr>
          <p:nvPr>
            <p:ph type="pic" idx="1"/>
          </p:nvPr>
        </p:nvSpPr>
        <p:spPr>
          <a:xfrm>
            <a:off x="1791878" y="460032"/>
            <a:ext cx="5486943" cy="3085236"/>
          </a:xfrm>
        </p:spPr>
        <p:txBody>
          <a:bodyPr/>
          <a:lstStyle>
            <a:lvl1pPr marL="0" indent="0">
              <a:buNone/>
              <a:defRPr sz="2500"/>
            </a:lvl1pPr>
            <a:lvl2pPr marL="357805" indent="0">
              <a:buNone/>
              <a:defRPr sz="2200"/>
            </a:lvl2pPr>
            <a:lvl3pPr marL="715609" indent="0">
              <a:buNone/>
              <a:defRPr sz="1900"/>
            </a:lvl3pPr>
            <a:lvl4pPr marL="1073414" indent="0">
              <a:buNone/>
              <a:defRPr sz="1600"/>
            </a:lvl4pPr>
            <a:lvl5pPr marL="1431219" indent="0">
              <a:buNone/>
              <a:defRPr sz="1600"/>
            </a:lvl5pPr>
            <a:lvl6pPr marL="1789024" indent="0">
              <a:buNone/>
              <a:defRPr sz="1600"/>
            </a:lvl6pPr>
            <a:lvl7pPr marL="2146828" indent="0">
              <a:buNone/>
              <a:defRPr sz="1600"/>
            </a:lvl7pPr>
            <a:lvl8pPr marL="2504633" indent="0">
              <a:buNone/>
              <a:defRPr sz="1600"/>
            </a:lvl8pPr>
            <a:lvl9pPr marL="2862438" indent="0">
              <a:buNone/>
              <a:defRPr sz="1600"/>
            </a:lvl9pPr>
          </a:lstStyle>
          <a:p>
            <a:pPr lvl="0"/>
            <a:endParaRPr lang="nl-NL" noProof="0"/>
          </a:p>
        </p:txBody>
      </p:sp>
      <p:sp>
        <p:nvSpPr>
          <p:cNvPr id="4" name="Tijdelijke aanduiding voor tekst 3"/>
          <p:cNvSpPr>
            <a:spLocks noGrp="1"/>
          </p:cNvSpPr>
          <p:nvPr>
            <p:ph type="body" sz="half" idx="2"/>
          </p:nvPr>
        </p:nvSpPr>
        <p:spPr>
          <a:xfrm>
            <a:off x="1791878" y="4025817"/>
            <a:ext cx="5486943" cy="603657"/>
          </a:xfrm>
        </p:spPr>
        <p:txBody>
          <a:bodyPr/>
          <a:lstStyle>
            <a:lvl1pPr marL="0" indent="0">
              <a:buNone/>
              <a:defRPr sz="1100">
                <a:latin typeface="Arial" panose="020B0604020202020204" pitchFamily="34" charset="0"/>
                <a:cs typeface="Arial" panose="020B0604020202020204" pitchFamily="34" charset="0"/>
              </a:defRPr>
            </a:lvl1pPr>
            <a:lvl2pPr marL="357805" indent="0">
              <a:buNone/>
              <a:defRPr sz="900"/>
            </a:lvl2pPr>
            <a:lvl3pPr marL="715609" indent="0">
              <a:buNone/>
              <a:defRPr sz="800"/>
            </a:lvl3pPr>
            <a:lvl4pPr marL="1073414" indent="0">
              <a:buNone/>
              <a:defRPr sz="700"/>
            </a:lvl4pPr>
            <a:lvl5pPr marL="1431219" indent="0">
              <a:buNone/>
              <a:defRPr sz="700"/>
            </a:lvl5pPr>
            <a:lvl6pPr marL="1789024" indent="0">
              <a:buNone/>
              <a:defRPr sz="700"/>
            </a:lvl6pPr>
            <a:lvl7pPr marL="2146828" indent="0">
              <a:buNone/>
              <a:defRPr sz="700"/>
            </a:lvl7pPr>
            <a:lvl8pPr marL="2504633" indent="0">
              <a:buNone/>
              <a:defRPr sz="700"/>
            </a:lvl8pPr>
            <a:lvl9pPr marL="2862438" indent="0">
              <a:buNone/>
              <a:defRPr sz="700"/>
            </a:lvl9pPr>
          </a:lstStyle>
          <a:p>
            <a:pPr lvl="0"/>
            <a:r>
              <a:rPr lang="nl-NL" dirty="0"/>
              <a:t>Klik om de modelstijlen te bewerken</a:t>
            </a:r>
          </a:p>
        </p:txBody>
      </p:sp>
      <p:sp>
        <p:nvSpPr>
          <p:cNvPr id="5" name="Rectangle 5"/>
          <p:cNvSpPr>
            <a:spLocks noGrp="1" noChangeArrowheads="1"/>
          </p:cNvSpPr>
          <p:nvPr>
            <p:ph type="ftr" sz="quarter" idx="10"/>
          </p:nvPr>
        </p:nvSpPr>
        <p:spPr>
          <a:ln/>
        </p:spPr>
        <p:txBody>
          <a:bodyPr/>
          <a:lstStyle>
            <a:lvl1pPr>
              <a:defRPr/>
            </a:lvl1pPr>
          </a:lstStyle>
          <a:p>
            <a:pPr>
              <a:defRPr/>
            </a:pPr>
            <a:endParaRPr lang="nl-NL" dirty="0"/>
          </a:p>
        </p:txBody>
      </p:sp>
      <p:sp>
        <p:nvSpPr>
          <p:cNvPr id="6" name="Rectangle 6"/>
          <p:cNvSpPr>
            <a:spLocks noGrp="1" noChangeArrowheads="1"/>
          </p:cNvSpPr>
          <p:nvPr>
            <p:ph type="sldNum" sz="quarter" idx="11"/>
          </p:nvPr>
        </p:nvSpPr>
        <p:spPr>
          <a:ln/>
        </p:spPr>
        <p:txBody>
          <a:bodyPr/>
          <a:lstStyle>
            <a:lvl1pPr>
              <a:defRPr/>
            </a:lvl1pPr>
          </a:lstStyle>
          <a:p>
            <a:pPr>
              <a:defRPr/>
            </a:pPr>
            <a:fld id="{2D22DA2A-C3F9-4AAE-A814-691FED891516}" type="slidenum">
              <a:rPr lang="nl-NL"/>
              <a:pPr>
                <a:defRPr/>
              </a:pPr>
              <a:t>‹nr.›</a:t>
            </a:fld>
            <a:endParaRPr lang="nl-NL" dirty="0"/>
          </a:p>
        </p:txBody>
      </p:sp>
    </p:spTree>
    <p:extLst>
      <p:ext uri="{BB962C8B-B14F-4D97-AF65-F5344CB8AC3E}">
        <p14:creationId xmlns:p14="http://schemas.microsoft.com/office/powerpoint/2010/main" val="34424207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61544" y="268892"/>
            <a:ext cx="8216840" cy="4049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38962" rIns="0" bIns="38962" numCol="1" anchor="ctr" anchorCtr="0" compatLnSpc="1">
            <a:prstTxWarp prst="textNoShape">
              <a:avLst/>
            </a:prstTxWarp>
          </a:bodyPr>
          <a:lstStyle/>
          <a:p>
            <a:pPr lvl="0"/>
            <a:r>
              <a:rPr lang="nl-NL" dirty="0"/>
              <a:t>Klik om het opmaakprofiel te bewerken</a:t>
            </a:r>
          </a:p>
        </p:txBody>
      </p:sp>
      <p:sp>
        <p:nvSpPr>
          <p:cNvPr id="1027" name="Rectangle 3"/>
          <p:cNvSpPr>
            <a:spLocks noGrp="1" noChangeArrowheads="1"/>
          </p:cNvSpPr>
          <p:nvPr>
            <p:ph type="body" idx="1"/>
          </p:nvPr>
        </p:nvSpPr>
        <p:spPr bwMode="auto">
          <a:xfrm>
            <a:off x="461544" y="943821"/>
            <a:ext cx="8216840" cy="3395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38962" rIns="0" bIns="38962" numCol="1" anchor="t" anchorCtr="0" compatLnSpc="1">
            <a:prstTxWarp prst="textNoShape">
              <a:avLst/>
            </a:prstTxWarp>
          </a:bodyPr>
          <a:lstStyle/>
          <a:p>
            <a:pPr lvl="0"/>
            <a:r>
              <a:rPr lang="nl-NL" dirty="0"/>
              <a:t>Klik om de opmaakprofielen van de </a:t>
            </a:r>
            <a:r>
              <a:rPr lang="nl-NL" dirty="0" err="1"/>
              <a:t>modeltekst</a:t>
            </a:r>
            <a:r>
              <a:rPr lang="nl-NL" dirty="0"/>
              <a:t>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1029" name="Rectangle 5"/>
          <p:cNvSpPr>
            <a:spLocks noGrp="1" noChangeArrowheads="1"/>
          </p:cNvSpPr>
          <p:nvPr>
            <p:ph type="ftr" sz="quarter" idx="3"/>
          </p:nvPr>
        </p:nvSpPr>
        <p:spPr bwMode="auto">
          <a:xfrm>
            <a:off x="3123567" y="4683468"/>
            <a:ext cx="2896867" cy="357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77923" tIns="38962" rIns="77923" bIns="38962" numCol="1" anchor="t" anchorCtr="0" compatLnSpc="1">
            <a:prstTxWarp prst="textNoShape">
              <a:avLst/>
            </a:prstTxWarp>
          </a:bodyPr>
          <a:lstStyle>
            <a:lvl1pPr algn="ctr" defTabSz="778971">
              <a:defRPr sz="900">
                <a:latin typeface="Arial" panose="020B0604020202020204" pitchFamily="34" charset="0"/>
                <a:cs typeface="Arial" panose="020B0604020202020204" pitchFamily="34" charset="0"/>
              </a:defRPr>
            </a:lvl1pPr>
          </a:lstStyle>
          <a:p>
            <a:pPr>
              <a:defRPr/>
            </a:pPr>
            <a:endParaRPr lang="nl-NL" dirty="0"/>
          </a:p>
        </p:txBody>
      </p:sp>
      <p:sp>
        <p:nvSpPr>
          <p:cNvPr id="1030" name="Rectangle 6"/>
          <p:cNvSpPr>
            <a:spLocks noGrp="1" noChangeArrowheads="1"/>
          </p:cNvSpPr>
          <p:nvPr>
            <p:ph type="sldNum" sz="quarter" idx="4"/>
          </p:nvPr>
        </p:nvSpPr>
        <p:spPr bwMode="auto">
          <a:xfrm>
            <a:off x="77059" y="4878604"/>
            <a:ext cx="1129425" cy="357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77923" tIns="38962" rIns="77923" bIns="38962" numCol="1" anchor="t" anchorCtr="0" compatLnSpc="1">
            <a:prstTxWarp prst="textNoShape">
              <a:avLst/>
            </a:prstTxWarp>
          </a:bodyPr>
          <a:lstStyle>
            <a:lvl1pPr algn="l" defTabSz="778971">
              <a:defRPr sz="900">
                <a:latin typeface="Arial" panose="020B0604020202020204" pitchFamily="34" charset="0"/>
                <a:cs typeface="Arial" panose="020B0604020202020204" pitchFamily="34" charset="0"/>
              </a:defRPr>
            </a:lvl1pPr>
          </a:lstStyle>
          <a:p>
            <a:pPr>
              <a:defRPr/>
            </a:pPr>
            <a:fld id="{86ECF993-442E-42B1-AFF3-536144E58297}" type="slidenum">
              <a:rPr lang="nl-NL" smtClean="0"/>
              <a:pPr>
                <a:defRPr/>
              </a:pPr>
              <a:t>‹nr.›</a:t>
            </a:fld>
            <a:endParaRPr lang="nl-NL" dirty="0"/>
          </a:p>
        </p:txBody>
      </p:sp>
      <p:cxnSp>
        <p:nvCxnSpPr>
          <p:cNvPr id="8" name="Rechte verbindingslijn 7"/>
          <p:cNvCxnSpPr/>
          <p:nvPr userDrawn="1"/>
        </p:nvCxnSpPr>
        <p:spPr>
          <a:xfrm>
            <a:off x="138633" y="4678018"/>
            <a:ext cx="8928308" cy="0"/>
          </a:xfrm>
          <a:prstGeom prst="line">
            <a:avLst/>
          </a:prstGeom>
          <a:ln>
            <a:solidFill>
              <a:srgbClr val="78C7C7"/>
            </a:solidFill>
          </a:ln>
        </p:spPr>
        <p:style>
          <a:lnRef idx="1">
            <a:schemeClr val="accent1"/>
          </a:lnRef>
          <a:fillRef idx="0">
            <a:schemeClr val="accent1"/>
          </a:fillRef>
          <a:effectRef idx="0">
            <a:schemeClr val="accent1"/>
          </a:effectRef>
          <a:fontRef idx="minor">
            <a:schemeClr val="tx1"/>
          </a:fontRef>
        </p:style>
      </p:cxnSp>
      <p:pic>
        <p:nvPicPr>
          <p:cNvPr id="10" name="Afbeelding 9"/>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8388424" y="4763978"/>
            <a:ext cx="678517" cy="256044"/>
          </a:xfrm>
          <a:prstGeom prst="rect">
            <a:avLst/>
          </a:prstGeom>
        </p:spPr>
      </p:pic>
    </p:spTree>
  </p:cSld>
  <p:clrMap bg1="lt1" tx1="dk1" bg2="lt2" tx2="dk2" accent1="accent1" accent2="accent2" accent3="accent3" accent4="accent4" accent5="accent5" accent6="accent6" hlink="hlink" folHlink="folHlink"/>
  <p:sldLayoutIdLst>
    <p:sldLayoutId id="2147483683"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hf hdr="0" ftr="0" dt="0"/>
  <p:txStyles>
    <p:titleStyle>
      <a:lvl1pPr algn="l" defTabSz="778971" rtl="0" eaLnBrk="0" fontAlgn="base" hangingPunct="0">
        <a:spcBef>
          <a:spcPct val="0"/>
        </a:spcBef>
        <a:spcAft>
          <a:spcPct val="0"/>
        </a:spcAft>
        <a:defRPr sz="2200">
          <a:solidFill>
            <a:schemeClr val="tx2"/>
          </a:solidFill>
          <a:latin typeface="Arial" panose="020B0604020202020204" pitchFamily="34" charset="0"/>
          <a:ea typeface="+mj-ea"/>
          <a:cs typeface="Arial" panose="020B0604020202020204" pitchFamily="34" charset="0"/>
        </a:defRPr>
      </a:lvl1pPr>
      <a:lvl2pPr algn="l" defTabSz="778971" rtl="0" eaLnBrk="0" fontAlgn="base" hangingPunct="0">
        <a:spcBef>
          <a:spcPct val="0"/>
        </a:spcBef>
        <a:spcAft>
          <a:spcPct val="0"/>
        </a:spcAft>
        <a:defRPr sz="2200">
          <a:solidFill>
            <a:schemeClr val="tx2"/>
          </a:solidFill>
          <a:latin typeface="Verdana" pitchFamily="34" charset="0"/>
        </a:defRPr>
      </a:lvl2pPr>
      <a:lvl3pPr algn="l" defTabSz="778971" rtl="0" eaLnBrk="0" fontAlgn="base" hangingPunct="0">
        <a:spcBef>
          <a:spcPct val="0"/>
        </a:spcBef>
        <a:spcAft>
          <a:spcPct val="0"/>
        </a:spcAft>
        <a:defRPr sz="2200">
          <a:solidFill>
            <a:schemeClr val="tx2"/>
          </a:solidFill>
          <a:latin typeface="Verdana" pitchFamily="34" charset="0"/>
        </a:defRPr>
      </a:lvl3pPr>
      <a:lvl4pPr algn="l" defTabSz="778971" rtl="0" eaLnBrk="0" fontAlgn="base" hangingPunct="0">
        <a:spcBef>
          <a:spcPct val="0"/>
        </a:spcBef>
        <a:spcAft>
          <a:spcPct val="0"/>
        </a:spcAft>
        <a:defRPr sz="2200">
          <a:solidFill>
            <a:schemeClr val="tx2"/>
          </a:solidFill>
          <a:latin typeface="Verdana" pitchFamily="34" charset="0"/>
        </a:defRPr>
      </a:lvl4pPr>
      <a:lvl5pPr algn="l" defTabSz="778971" rtl="0" eaLnBrk="0" fontAlgn="base" hangingPunct="0">
        <a:spcBef>
          <a:spcPct val="0"/>
        </a:spcBef>
        <a:spcAft>
          <a:spcPct val="0"/>
        </a:spcAft>
        <a:defRPr sz="2200">
          <a:solidFill>
            <a:schemeClr val="tx2"/>
          </a:solidFill>
          <a:latin typeface="Verdana" pitchFamily="34" charset="0"/>
        </a:defRPr>
      </a:lvl5pPr>
      <a:lvl6pPr marL="357805" algn="l" defTabSz="778971" rtl="0" fontAlgn="base">
        <a:spcBef>
          <a:spcPct val="0"/>
        </a:spcBef>
        <a:spcAft>
          <a:spcPct val="0"/>
        </a:spcAft>
        <a:defRPr sz="2200">
          <a:solidFill>
            <a:schemeClr val="tx2"/>
          </a:solidFill>
          <a:latin typeface="Franklin Gothic Heavy" pitchFamily="34" charset="0"/>
        </a:defRPr>
      </a:lvl6pPr>
      <a:lvl7pPr marL="715609" algn="l" defTabSz="778971" rtl="0" fontAlgn="base">
        <a:spcBef>
          <a:spcPct val="0"/>
        </a:spcBef>
        <a:spcAft>
          <a:spcPct val="0"/>
        </a:spcAft>
        <a:defRPr sz="2200">
          <a:solidFill>
            <a:schemeClr val="tx2"/>
          </a:solidFill>
          <a:latin typeface="Franklin Gothic Heavy" pitchFamily="34" charset="0"/>
        </a:defRPr>
      </a:lvl7pPr>
      <a:lvl8pPr marL="1073414" algn="l" defTabSz="778971" rtl="0" fontAlgn="base">
        <a:spcBef>
          <a:spcPct val="0"/>
        </a:spcBef>
        <a:spcAft>
          <a:spcPct val="0"/>
        </a:spcAft>
        <a:defRPr sz="2200">
          <a:solidFill>
            <a:schemeClr val="tx2"/>
          </a:solidFill>
          <a:latin typeface="Franklin Gothic Heavy" pitchFamily="34" charset="0"/>
        </a:defRPr>
      </a:lvl8pPr>
      <a:lvl9pPr marL="1431219" algn="l" defTabSz="778971" rtl="0" fontAlgn="base">
        <a:spcBef>
          <a:spcPct val="0"/>
        </a:spcBef>
        <a:spcAft>
          <a:spcPct val="0"/>
        </a:spcAft>
        <a:defRPr sz="2200">
          <a:solidFill>
            <a:schemeClr val="tx2"/>
          </a:solidFill>
          <a:latin typeface="Franklin Gothic Heavy" pitchFamily="34" charset="0"/>
        </a:defRPr>
      </a:lvl9pPr>
    </p:titleStyle>
    <p:bodyStyle>
      <a:lvl1pPr marL="291959" indent="-291959" algn="l" defTabSz="778971" rtl="0" eaLnBrk="0" fontAlgn="base" hangingPunct="0">
        <a:spcBef>
          <a:spcPct val="20000"/>
        </a:spcBef>
        <a:spcAft>
          <a:spcPct val="0"/>
        </a:spcAft>
        <a:buFontTx/>
        <a:buBlip>
          <a:blip r:embed="rId14"/>
        </a:buBlip>
        <a:defRPr sz="2800">
          <a:solidFill>
            <a:schemeClr val="tx1"/>
          </a:solidFill>
          <a:latin typeface="Arial" panose="020B0604020202020204" pitchFamily="34" charset="0"/>
          <a:ea typeface="+mn-ea"/>
          <a:cs typeface="Arial" panose="020B0604020202020204" pitchFamily="34" charset="0"/>
        </a:defRPr>
      </a:lvl1pPr>
      <a:lvl2pPr marL="633613" indent="-243506" algn="l" defTabSz="778971" rtl="0" eaLnBrk="0" fontAlgn="base" hangingPunct="0">
        <a:spcBef>
          <a:spcPct val="20000"/>
        </a:spcBef>
        <a:spcAft>
          <a:spcPct val="0"/>
        </a:spcAft>
        <a:buChar char="•"/>
        <a:defRPr sz="2800">
          <a:solidFill>
            <a:schemeClr val="tx1"/>
          </a:solidFill>
          <a:latin typeface="Arial" panose="020B0604020202020204" pitchFamily="34" charset="0"/>
          <a:cs typeface="Arial" panose="020B0604020202020204" pitchFamily="34" charset="0"/>
        </a:defRPr>
      </a:lvl2pPr>
      <a:lvl3pPr marL="974024" indent="-195054" algn="l" defTabSz="778971" rtl="0" eaLnBrk="0" fontAlgn="base" hangingPunct="0">
        <a:spcBef>
          <a:spcPct val="20000"/>
        </a:spcBef>
        <a:spcAft>
          <a:spcPct val="0"/>
        </a:spcAft>
        <a:buChar char="o"/>
        <a:defRPr sz="2800">
          <a:solidFill>
            <a:schemeClr val="tx1"/>
          </a:solidFill>
          <a:latin typeface="Arial" panose="020B0604020202020204" pitchFamily="34" charset="0"/>
          <a:cs typeface="Arial" panose="020B0604020202020204" pitchFamily="34" charset="0"/>
        </a:defRPr>
      </a:lvl3pPr>
      <a:lvl4pPr marL="1364130" indent="-195054" algn="l" defTabSz="778971" rtl="0" eaLnBrk="0" fontAlgn="base" hangingPunct="0">
        <a:spcBef>
          <a:spcPct val="20000"/>
        </a:spcBef>
        <a:spcAft>
          <a:spcPct val="0"/>
        </a:spcAft>
        <a:buFont typeface="Arial" charset="0"/>
        <a:buChar char="–"/>
        <a:defRPr sz="2800">
          <a:solidFill>
            <a:schemeClr val="tx1"/>
          </a:solidFill>
          <a:latin typeface="Arial" panose="020B0604020202020204" pitchFamily="34" charset="0"/>
          <a:cs typeface="Arial" panose="020B0604020202020204" pitchFamily="34" charset="0"/>
        </a:defRPr>
      </a:lvl4pPr>
      <a:lvl5pPr marL="1752995" indent="-195054" algn="l" defTabSz="778971" rtl="0" eaLnBrk="0" fontAlgn="base" hangingPunct="0">
        <a:spcBef>
          <a:spcPct val="20000"/>
        </a:spcBef>
        <a:spcAft>
          <a:spcPct val="0"/>
        </a:spcAft>
        <a:buChar char="»"/>
        <a:defRPr sz="2800">
          <a:solidFill>
            <a:schemeClr val="tx1"/>
          </a:solidFill>
          <a:latin typeface="Arial" panose="020B0604020202020204" pitchFamily="34" charset="0"/>
          <a:cs typeface="Arial" panose="020B0604020202020204" pitchFamily="34" charset="0"/>
        </a:defRPr>
      </a:lvl5pPr>
      <a:lvl6pPr marL="2110800" indent="-195054" algn="l" defTabSz="778971" rtl="0" fontAlgn="base">
        <a:spcBef>
          <a:spcPct val="20000"/>
        </a:spcBef>
        <a:spcAft>
          <a:spcPct val="0"/>
        </a:spcAft>
        <a:buChar char="»"/>
        <a:defRPr sz="1100">
          <a:solidFill>
            <a:schemeClr val="tx1"/>
          </a:solidFill>
          <a:latin typeface="+mn-lt"/>
        </a:defRPr>
      </a:lvl6pPr>
      <a:lvl7pPr marL="2468604" indent="-195054" algn="l" defTabSz="778971" rtl="0" fontAlgn="base">
        <a:spcBef>
          <a:spcPct val="20000"/>
        </a:spcBef>
        <a:spcAft>
          <a:spcPct val="0"/>
        </a:spcAft>
        <a:buChar char="»"/>
        <a:defRPr sz="1100">
          <a:solidFill>
            <a:schemeClr val="tx1"/>
          </a:solidFill>
          <a:latin typeface="+mn-lt"/>
        </a:defRPr>
      </a:lvl7pPr>
      <a:lvl8pPr marL="2826409" indent="-195054" algn="l" defTabSz="778971" rtl="0" fontAlgn="base">
        <a:spcBef>
          <a:spcPct val="20000"/>
        </a:spcBef>
        <a:spcAft>
          <a:spcPct val="0"/>
        </a:spcAft>
        <a:buChar char="»"/>
        <a:defRPr sz="1100">
          <a:solidFill>
            <a:schemeClr val="tx1"/>
          </a:solidFill>
          <a:latin typeface="+mn-lt"/>
        </a:defRPr>
      </a:lvl8pPr>
      <a:lvl9pPr marL="3184214" indent="-195054" algn="l" defTabSz="778971" rtl="0" fontAlgn="base">
        <a:spcBef>
          <a:spcPct val="20000"/>
        </a:spcBef>
        <a:spcAft>
          <a:spcPct val="0"/>
        </a:spcAft>
        <a:buChar char="»"/>
        <a:defRPr sz="1100">
          <a:solidFill>
            <a:schemeClr val="tx1"/>
          </a:solidFill>
          <a:latin typeface="+mn-lt"/>
        </a:defRPr>
      </a:lvl9pPr>
    </p:bodyStyle>
    <p:otherStyle>
      <a:defPPr>
        <a:defRPr lang="nl-NL"/>
      </a:defPPr>
      <a:lvl1pPr marL="0" algn="l" defTabSz="715609" rtl="0" eaLnBrk="1" latinLnBrk="0" hangingPunct="1">
        <a:defRPr sz="1400" kern="1200">
          <a:solidFill>
            <a:schemeClr val="tx1"/>
          </a:solidFill>
          <a:latin typeface="+mn-lt"/>
          <a:ea typeface="+mn-ea"/>
          <a:cs typeface="+mn-cs"/>
        </a:defRPr>
      </a:lvl1pPr>
      <a:lvl2pPr marL="357805" algn="l" defTabSz="715609" rtl="0" eaLnBrk="1" latinLnBrk="0" hangingPunct="1">
        <a:defRPr sz="1400" kern="1200">
          <a:solidFill>
            <a:schemeClr val="tx1"/>
          </a:solidFill>
          <a:latin typeface="+mn-lt"/>
          <a:ea typeface="+mn-ea"/>
          <a:cs typeface="+mn-cs"/>
        </a:defRPr>
      </a:lvl2pPr>
      <a:lvl3pPr marL="715609" algn="l" defTabSz="715609" rtl="0" eaLnBrk="1" latinLnBrk="0" hangingPunct="1">
        <a:defRPr sz="1400" kern="1200">
          <a:solidFill>
            <a:schemeClr val="tx1"/>
          </a:solidFill>
          <a:latin typeface="+mn-lt"/>
          <a:ea typeface="+mn-ea"/>
          <a:cs typeface="+mn-cs"/>
        </a:defRPr>
      </a:lvl3pPr>
      <a:lvl4pPr marL="1073414" algn="l" defTabSz="715609" rtl="0" eaLnBrk="1" latinLnBrk="0" hangingPunct="1">
        <a:defRPr sz="1400" kern="1200">
          <a:solidFill>
            <a:schemeClr val="tx1"/>
          </a:solidFill>
          <a:latin typeface="+mn-lt"/>
          <a:ea typeface="+mn-ea"/>
          <a:cs typeface="+mn-cs"/>
        </a:defRPr>
      </a:lvl4pPr>
      <a:lvl5pPr marL="1431219" algn="l" defTabSz="715609" rtl="0" eaLnBrk="1" latinLnBrk="0" hangingPunct="1">
        <a:defRPr sz="1400" kern="1200">
          <a:solidFill>
            <a:schemeClr val="tx1"/>
          </a:solidFill>
          <a:latin typeface="+mn-lt"/>
          <a:ea typeface="+mn-ea"/>
          <a:cs typeface="+mn-cs"/>
        </a:defRPr>
      </a:lvl5pPr>
      <a:lvl6pPr marL="1789024" algn="l" defTabSz="715609" rtl="0" eaLnBrk="1" latinLnBrk="0" hangingPunct="1">
        <a:defRPr sz="1400" kern="1200">
          <a:solidFill>
            <a:schemeClr val="tx1"/>
          </a:solidFill>
          <a:latin typeface="+mn-lt"/>
          <a:ea typeface="+mn-ea"/>
          <a:cs typeface="+mn-cs"/>
        </a:defRPr>
      </a:lvl6pPr>
      <a:lvl7pPr marL="2146828" algn="l" defTabSz="715609" rtl="0" eaLnBrk="1" latinLnBrk="0" hangingPunct="1">
        <a:defRPr sz="1400" kern="1200">
          <a:solidFill>
            <a:schemeClr val="tx1"/>
          </a:solidFill>
          <a:latin typeface="+mn-lt"/>
          <a:ea typeface="+mn-ea"/>
          <a:cs typeface="+mn-cs"/>
        </a:defRPr>
      </a:lvl7pPr>
      <a:lvl8pPr marL="2504633" algn="l" defTabSz="715609" rtl="0" eaLnBrk="1" latinLnBrk="0" hangingPunct="1">
        <a:defRPr sz="1400" kern="1200">
          <a:solidFill>
            <a:schemeClr val="tx1"/>
          </a:solidFill>
          <a:latin typeface="+mn-lt"/>
          <a:ea typeface="+mn-ea"/>
          <a:cs typeface="+mn-cs"/>
        </a:defRPr>
      </a:lvl8pPr>
      <a:lvl9pPr marL="2862438" algn="l" defTabSz="715609"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899592" y="1613351"/>
            <a:ext cx="7344816" cy="1349858"/>
          </a:xfrm>
        </p:spPr>
        <p:txBody>
          <a:bodyPr/>
          <a:lstStyle/>
          <a:p>
            <a:pPr eaLnBrk="1" hangingPunct="1"/>
            <a:r>
              <a:rPr lang="en-US" sz="3400" dirty="0" err="1"/>
              <a:t>Wachtwoordmanagers</a:t>
            </a:r>
            <a:r>
              <a:rPr lang="en-US" sz="3400" dirty="0"/>
              <a:t/>
            </a:r>
            <a:br>
              <a:rPr lang="en-US" sz="3400" dirty="0"/>
            </a:br>
            <a:r>
              <a:rPr lang="en-US" sz="2000" i="1" dirty="0"/>
              <a:t>In het </a:t>
            </a:r>
            <a:r>
              <a:rPr lang="en-US" sz="2000" i="1" dirty="0" err="1"/>
              <a:t>kader</a:t>
            </a:r>
            <a:r>
              <a:rPr lang="en-US" sz="2000" i="1" dirty="0"/>
              <a:t> van Digitale </a:t>
            </a:r>
            <a:r>
              <a:rPr lang="en-US" sz="2000" i="1" dirty="0" err="1"/>
              <a:t>veiligheid</a:t>
            </a:r>
            <a:endParaRPr lang="nl-NL" sz="2000" i="1" dirty="0"/>
          </a:p>
        </p:txBody>
      </p:sp>
      <p:sp>
        <p:nvSpPr>
          <p:cNvPr id="3075" name="Rectangle 3"/>
          <p:cNvSpPr>
            <a:spLocks noGrp="1" noChangeArrowheads="1"/>
          </p:cNvSpPr>
          <p:nvPr>
            <p:ph type="subTitle" idx="1"/>
          </p:nvPr>
        </p:nvSpPr>
        <p:spPr>
          <a:xfrm>
            <a:off x="1250241" y="3363838"/>
            <a:ext cx="6643518" cy="628494"/>
          </a:xfrm>
        </p:spPr>
        <p:txBody>
          <a:bodyPr/>
          <a:lstStyle/>
          <a:p>
            <a:pPr eaLnBrk="1" hangingPunct="1"/>
            <a:r>
              <a:rPr lang="nl-NL" sz="1600" dirty="0"/>
              <a:t>Door Jaap Swenker en Peter Nent voor </a:t>
            </a:r>
            <a:r>
              <a:rPr lang="nl-NL" sz="1600" dirty="0" err="1"/>
              <a:t>HCC!Noord-Limburg</a:t>
            </a:r>
            <a:endParaRPr lang="nl-NL" sz="1600" dirty="0"/>
          </a:p>
          <a:p>
            <a:pPr eaLnBrk="1" hangingPunct="1"/>
            <a:r>
              <a:rPr lang="nl-NL" sz="1600"/>
              <a:t>Januari 2025</a:t>
            </a:r>
            <a:endParaRPr lang="nl-NL" sz="1600" dirty="0"/>
          </a:p>
          <a:p>
            <a:pPr eaLnBrk="1" hangingPunct="1"/>
            <a:endParaRPr lang="nl-NL" sz="1600" dirty="0"/>
          </a:p>
          <a:p>
            <a:pPr eaLnBrk="1" hangingPunct="1"/>
            <a:r>
              <a:rPr lang="nl-NL" sz="1600" dirty="0"/>
              <a:t>== </a:t>
            </a:r>
            <a:r>
              <a:rPr lang="nl-NL" sz="1600" b="1" dirty="0"/>
              <a:t>concept versie </a:t>
            </a:r>
            <a:r>
              <a:rPr lang="nl-NL" sz="1600" dirty="0"/>
              <a: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xmlns="" id="{38565335-0C35-A47C-5D1F-1ACBD48D7EAA}"/>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xmlns="" id="{6A2C69BE-C0D3-D2E6-1C42-4E2B69B6D0DB}"/>
              </a:ext>
            </a:extLst>
          </p:cNvPr>
          <p:cNvSpPr>
            <a:spLocks noGrp="1"/>
          </p:cNvSpPr>
          <p:nvPr>
            <p:ph type="title"/>
          </p:nvPr>
        </p:nvSpPr>
        <p:spPr/>
        <p:txBody>
          <a:bodyPr/>
          <a:lstStyle/>
          <a:p>
            <a:r>
              <a:rPr lang="nl-NL" b="1" dirty="0"/>
              <a:t>Wachtwoordmanagers – Automatisch invullen en opnemen</a:t>
            </a:r>
            <a:endParaRPr lang="nl-NL" dirty="0"/>
          </a:p>
        </p:txBody>
      </p:sp>
      <p:sp>
        <p:nvSpPr>
          <p:cNvPr id="3" name="Tijdelijke aanduiding voor inhoud 2">
            <a:extLst>
              <a:ext uri="{FF2B5EF4-FFF2-40B4-BE49-F238E27FC236}">
                <a16:creationId xmlns:a16="http://schemas.microsoft.com/office/drawing/2014/main" xmlns="" id="{829D8628-63DC-5B5F-3117-D0CF315C0DE5}"/>
              </a:ext>
            </a:extLst>
          </p:cNvPr>
          <p:cNvSpPr>
            <a:spLocks noGrp="1"/>
          </p:cNvSpPr>
          <p:nvPr>
            <p:ph idx="1"/>
          </p:nvPr>
        </p:nvSpPr>
        <p:spPr>
          <a:xfrm>
            <a:off x="461544" y="843558"/>
            <a:ext cx="8142904" cy="3788169"/>
          </a:xfrm>
        </p:spPr>
        <p:txBody>
          <a:bodyPr/>
          <a:lstStyle/>
          <a:p>
            <a:r>
              <a:rPr lang="nl-NL" sz="2400" dirty="0"/>
              <a:t>Automatisch herkennen van </a:t>
            </a:r>
            <a:r>
              <a:rPr lang="nl-NL" sz="2400" dirty="0" err="1"/>
              <a:t>account+wachtwoord</a:t>
            </a:r>
            <a:r>
              <a:rPr lang="nl-NL" sz="2400" dirty="0"/>
              <a:t>:</a:t>
            </a:r>
          </a:p>
          <a:p>
            <a:pPr lvl="1">
              <a:buFont typeface="Arial" panose="020B0604020202020204" pitchFamily="34" charset="0"/>
              <a:buChar char="•"/>
            </a:pPr>
            <a:r>
              <a:rPr lang="en-US" sz="1600" dirty="0"/>
              <a:t>In de Browser(s) en Apps</a:t>
            </a:r>
          </a:p>
          <a:p>
            <a:pPr lvl="1">
              <a:buFont typeface="Arial" panose="020B0604020202020204" pitchFamily="34" charset="0"/>
              <a:buChar char="•"/>
            </a:pPr>
            <a:r>
              <a:rPr lang="en-US" sz="1600" dirty="0"/>
              <a:t>Account, </a:t>
            </a:r>
            <a:r>
              <a:rPr lang="en-US" sz="1600" dirty="0" err="1"/>
              <a:t>wachtwoord</a:t>
            </a:r>
            <a:r>
              <a:rPr lang="en-US" sz="1600" dirty="0"/>
              <a:t>, </a:t>
            </a:r>
            <a:r>
              <a:rPr lang="en-US" sz="1600" dirty="0" err="1"/>
              <a:t>georganiseerd</a:t>
            </a:r>
            <a:r>
              <a:rPr lang="en-US" sz="1600" dirty="0"/>
              <a:t> in </a:t>
            </a:r>
            <a:r>
              <a:rPr lang="en-US" sz="1600" dirty="0" err="1"/>
              <a:t>groepen</a:t>
            </a:r>
            <a:r>
              <a:rPr lang="en-US" sz="1600" dirty="0"/>
              <a:t>, </a:t>
            </a:r>
            <a:r>
              <a:rPr lang="en-US" sz="1600" dirty="0" err="1"/>
              <a:t>encryptie</a:t>
            </a:r>
            <a:endParaRPr lang="en-US" sz="1600" dirty="0"/>
          </a:p>
          <a:p>
            <a:pPr marL="390107" lvl="1" indent="0">
              <a:buNone/>
            </a:pPr>
            <a:endParaRPr lang="en-US" sz="1600" dirty="0"/>
          </a:p>
          <a:p>
            <a:r>
              <a:rPr lang="nl-NL" sz="2400" dirty="0"/>
              <a:t>Automatisch herkennen en invullen:</a:t>
            </a:r>
          </a:p>
          <a:p>
            <a:pPr lvl="1">
              <a:buFont typeface="Arial" panose="020B0604020202020204" pitchFamily="34" charset="0"/>
              <a:buChar char="•"/>
            </a:pPr>
            <a:r>
              <a:rPr lang="en-US" sz="1600" dirty="0" err="1"/>
              <a:t>Herkenning</a:t>
            </a:r>
            <a:r>
              <a:rPr lang="en-US" sz="1600" dirty="0"/>
              <a:t>, </a:t>
            </a:r>
            <a:r>
              <a:rPr lang="en-US" sz="1600" dirty="0" err="1"/>
              <a:t>decryptie</a:t>
            </a:r>
            <a:r>
              <a:rPr lang="en-US" sz="1600" dirty="0"/>
              <a:t> en </a:t>
            </a:r>
            <a:r>
              <a:rPr lang="en-US" sz="1600" dirty="0" err="1"/>
              <a:t>invullen</a:t>
            </a:r>
            <a:endParaRPr lang="en-US" sz="1600" dirty="0"/>
          </a:p>
          <a:p>
            <a:pPr lvl="1">
              <a:buFont typeface="Arial" panose="020B0604020202020204" pitchFamily="34" charset="0"/>
              <a:buChar char="•"/>
            </a:pPr>
            <a:r>
              <a:rPr lang="en-US" sz="1600" dirty="0"/>
              <a:t>Bij </a:t>
            </a:r>
            <a:r>
              <a:rPr lang="en-US" sz="1600" dirty="0" err="1"/>
              <a:t>meerdere</a:t>
            </a:r>
            <a:r>
              <a:rPr lang="en-US" sz="1600" dirty="0"/>
              <a:t> accounts: </a:t>
            </a:r>
            <a:r>
              <a:rPr lang="en-US" sz="1600" dirty="0" err="1"/>
              <a:t>keuze</a:t>
            </a:r>
            <a:r>
              <a:rPr lang="en-US" sz="1600" dirty="0"/>
              <a:t> </a:t>
            </a:r>
            <a:r>
              <a:rPr lang="en-US" sz="1600" dirty="0" err="1"/>
              <a:t>uit</a:t>
            </a:r>
            <a:endParaRPr lang="en-US" sz="1600" dirty="0"/>
          </a:p>
        </p:txBody>
      </p:sp>
      <p:sp>
        <p:nvSpPr>
          <p:cNvPr id="4" name="Tijdelijke aanduiding voor dianummer 3">
            <a:extLst>
              <a:ext uri="{FF2B5EF4-FFF2-40B4-BE49-F238E27FC236}">
                <a16:creationId xmlns:a16="http://schemas.microsoft.com/office/drawing/2014/main" xmlns="" id="{EB63214D-6848-3082-463C-39763D862337}"/>
              </a:ext>
            </a:extLst>
          </p:cNvPr>
          <p:cNvSpPr>
            <a:spLocks noGrp="1"/>
          </p:cNvSpPr>
          <p:nvPr>
            <p:ph type="sldNum" sz="quarter" idx="11"/>
          </p:nvPr>
        </p:nvSpPr>
        <p:spPr/>
        <p:txBody>
          <a:bodyPr/>
          <a:lstStyle/>
          <a:p>
            <a:pPr>
              <a:defRPr/>
            </a:pPr>
            <a:fld id="{322D3366-8204-49F3-9817-AD0786795975}" type="slidenum">
              <a:rPr lang="nl-NL" smtClean="0"/>
              <a:pPr>
                <a:defRPr/>
              </a:pPr>
              <a:t>10</a:t>
            </a:fld>
            <a:endParaRPr lang="nl-NL" dirty="0"/>
          </a:p>
        </p:txBody>
      </p:sp>
    </p:spTree>
    <p:extLst>
      <p:ext uri="{BB962C8B-B14F-4D97-AF65-F5344CB8AC3E}">
        <p14:creationId xmlns:p14="http://schemas.microsoft.com/office/powerpoint/2010/main" val="34837203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xmlns="" id="{9FD320EC-E971-815D-4276-1A98AC4BDB01}"/>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xmlns="" id="{BFF25E76-1CB7-15B6-7EB2-25B0E817EA33}"/>
              </a:ext>
            </a:extLst>
          </p:cNvPr>
          <p:cNvSpPr>
            <a:spLocks noGrp="1"/>
          </p:cNvSpPr>
          <p:nvPr>
            <p:ph type="title"/>
          </p:nvPr>
        </p:nvSpPr>
        <p:spPr/>
        <p:txBody>
          <a:bodyPr/>
          <a:lstStyle/>
          <a:p>
            <a:r>
              <a:rPr lang="nl-NL" b="1" dirty="0"/>
              <a:t>Wachtwoordmanagers – Platformen</a:t>
            </a:r>
            <a:endParaRPr lang="nl-NL" dirty="0"/>
          </a:p>
        </p:txBody>
      </p:sp>
      <p:sp>
        <p:nvSpPr>
          <p:cNvPr id="3" name="Tijdelijke aanduiding voor inhoud 2">
            <a:extLst>
              <a:ext uri="{FF2B5EF4-FFF2-40B4-BE49-F238E27FC236}">
                <a16:creationId xmlns:a16="http://schemas.microsoft.com/office/drawing/2014/main" xmlns="" id="{8A6BE9A4-912A-6234-F904-88F9167F324B}"/>
              </a:ext>
            </a:extLst>
          </p:cNvPr>
          <p:cNvSpPr>
            <a:spLocks noGrp="1"/>
          </p:cNvSpPr>
          <p:nvPr>
            <p:ph idx="1"/>
          </p:nvPr>
        </p:nvSpPr>
        <p:spPr>
          <a:xfrm>
            <a:off x="461544" y="843558"/>
            <a:ext cx="8142904" cy="3788169"/>
          </a:xfrm>
        </p:spPr>
        <p:txBody>
          <a:bodyPr/>
          <a:lstStyle/>
          <a:p>
            <a:r>
              <a:rPr lang="nl-NL" sz="2400" dirty="0"/>
              <a:t>Platformen</a:t>
            </a:r>
          </a:p>
          <a:p>
            <a:pPr lvl="1">
              <a:buFont typeface="Arial" panose="020B0604020202020204" pitchFamily="34" charset="0"/>
              <a:buChar char="•"/>
            </a:pPr>
            <a:r>
              <a:rPr lang="nl-NL" sz="1600" dirty="0"/>
              <a:t>Windows</a:t>
            </a:r>
          </a:p>
          <a:p>
            <a:pPr lvl="1">
              <a:buFont typeface="Arial" panose="020B0604020202020204" pitchFamily="34" charset="0"/>
              <a:buChar char="•"/>
            </a:pPr>
            <a:r>
              <a:rPr lang="nl-NL" sz="1600" dirty="0"/>
              <a:t>Linux / Unix</a:t>
            </a:r>
          </a:p>
          <a:p>
            <a:pPr lvl="1">
              <a:buFont typeface="Arial" panose="020B0604020202020204" pitchFamily="34" charset="0"/>
              <a:buChar char="•"/>
            </a:pPr>
            <a:r>
              <a:rPr lang="nl-NL" sz="1600" dirty="0"/>
              <a:t>Android</a:t>
            </a:r>
          </a:p>
          <a:p>
            <a:pPr lvl="1">
              <a:buFont typeface="Arial" panose="020B0604020202020204" pitchFamily="34" charset="0"/>
              <a:buChar char="•"/>
            </a:pPr>
            <a:r>
              <a:rPr lang="nl-NL" sz="1600" dirty="0"/>
              <a:t>iOS - iPhone/iMac</a:t>
            </a:r>
          </a:p>
          <a:p>
            <a:r>
              <a:rPr lang="nl-NL" sz="2400" dirty="0"/>
              <a:t>Multi-platform</a:t>
            </a:r>
          </a:p>
          <a:p>
            <a:pPr lvl="1">
              <a:buFont typeface="Arial" panose="020B0604020202020204" pitchFamily="34" charset="0"/>
              <a:buChar char="•"/>
            </a:pPr>
            <a:r>
              <a:rPr lang="nl-NL" sz="1600" dirty="0" err="1"/>
              <a:t>Stand-alone</a:t>
            </a:r>
            <a:r>
              <a:rPr lang="nl-NL" sz="1600" dirty="0"/>
              <a:t> </a:t>
            </a:r>
          </a:p>
          <a:p>
            <a:pPr lvl="1">
              <a:buFont typeface="Arial" panose="020B0604020202020204" pitchFamily="34" charset="0"/>
              <a:buChar char="•"/>
            </a:pPr>
            <a:r>
              <a:rPr lang="nl-NL" sz="1600" dirty="0"/>
              <a:t>Mix van meerdere platformen waarop dezelfde wachtwoordenkluis beschikbaar is</a:t>
            </a:r>
          </a:p>
          <a:p>
            <a:r>
              <a:rPr lang="nl-NL" sz="2400" dirty="0"/>
              <a:t>Browsers</a:t>
            </a:r>
          </a:p>
          <a:p>
            <a:pPr lvl="1"/>
            <a:r>
              <a:rPr lang="nl-NL" sz="1600" dirty="0"/>
              <a:t>Built-in in diverse browsers</a:t>
            </a:r>
            <a:endParaRPr lang="en-US" sz="1100" dirty="0"/>
          </a:p>
        </p:txBody>
      </p:sp>
      <p:sp>
        <p:nvSpPr>
          <p:cNvPr id="4" name="Tijdelijke aanduiding voor dianummer 3">
            <a:extLst>
              <a:ext uri="{FF2B5EF4-FFF2-40B4-BE49-F238E27FC236}">
                <a16:creationId xmlns:a16="http://schemas.microsoft.com/office/drawing/2014/main" xmlns="" id="{2832B831-F311-AEC3-BB00-D5B334C7CF81}"/>
              </a:ext>
            </a:extLst>
          </p:cNvPr>
          <p:cNvSpPr>
            <a:spLocks noGrp="1"/>
          </p:cNvSpPr>
          <p:nvPr>
            <p:ph type="sldNum" sz="quarter" idx="11"/>
          </p:nvPr>
        </p:nvSpPr>
        <p:spPr/>
        <p:txBody>
          <a:bodyPr/>
          <a:lstStyle/>
          <a:p>
            <a:pPr>
              <a:defRPr/>
            </a:pPr>
            <a:fld id="{322D3366-8204-49F3-9817-AD0786795975}" type="slidenum">
              <a:rPr lang="nl-NL" smtClean="0"/>
              <a:pPr>
                <a:defRPr/>
              </a:pPr>
              <a:t>11</a:t>
            </a:fld>
            <a:endParaRPr lang="nl-NL" dirty="0"/>
          </a:p>
        </p:txBody>
      </p:sp>
    </p:spTree>
    <p:extLst>
      <p:ext uri="{BB962C8B-B14F-4D97-AF65-F5344CB8AC3E}">
        <p14:creationId xmlns:p14="http://schemas.microsoft.com/office/powerpoint/2010/main" val="22925962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xmlns="" id="{E6BA7B30-D406-D30C-848B-736DB4736800}"/>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xmlns="" id="{D64BB835-7E4A-E0A0-3010-F7D728A32DE2}"/>
              </a:ext>
            </a:extLst>
          </p:cNvPr>
          <p:cNvSpPr>
            <a:spLocks noGrp="1"/>
          </p:cNvSpPr>
          <p:nvPr>
            <p:ph type="title"/>
          </p:nvPr>
        </p:nvSpPr>
        <p:spPr/>
        <p:txBody>
          <a:bodyPr/>
          <a:lstStyle/>
          <a:p>
            <a:r>
              <a:rPr lang="nl-NL" b="1" dirty="0"/>
              <a:t>Wachtwoordmanagers – Ondersteuning</a:t>
            </a:r>
            <a:endParaRPr lang="nl-NL" dirty="0"/>
          </a:p>
        </p:txBody>
      </p:sp>
      <p:sp>
        <p:nvSpPr>
          <p:cNvPr id="3" name="Tijdelijke aanduiding voor inhoud 2">
            <a:extLst>
              <a:ext uri="{FF2B5EF4-FFF2-40B4-BE49-F238E27FC236}">
                <a16:creationId xmlns:a16="http://schemas.microsoft.com/office/drawing/2014/main" xmlns="" id="{C9E4B1A8-3699-C5E6-D258-65D2ABECE989}"/>
              </a:ext>
            </a:extLst>
          </p:cNvPr>
          <p:cNvSpPr>
            <a:spLocks noGrp="1"/>
          </p:cNvSpPr>
          <p:nvPr>
            <p:ph idx="1"/>
          </p:nvPr>
        </p:nvSpPr>
        <p:spPr>
          <a:xfrm>
            <a:off x="461544" y="843558"/>
            <a:ext cx="8286920" cy="3788169"/>
          </a:xfrm>
        </p:spPr>
        <p:txBody>
          <a:bodyPr/>
          <a:lstStyle/>
          <a:p>
            <a:r>
              <a:rPr lang="nl-NL" sz="2400" dirty="0"/>
              <a:t>Ondersteuning – ‘golden </a:t>
            </a:r>
            <a:r>
              <a:rPr lang="nl-NL" sz="2400" dirty="0" err="1"/>
              <a:t>rule</a:t>
            </a:r>
            <a:r>
              <a:rPr lang="nl-NL" sz="2400" dirty="0"/>
              <a:t>’:</a:t>
            </a:r>
          </a:p>
          <a:p>
            <a:pPr lvl="1"/>
            <a:r>
              <a:rPr lang="nl-NL" sz="1600" dirty="0"/>
              <a:t>Betaalde versies: toegang tot fabrikanten-callcenter/helpdesk - binnen SLA reactie</a:t>
            </a:r>
          </a:p>
          <a:p>
            <a:pPr lvl="1"/>
            <a:r>
              <a:rPr lang="nl-NL" sz="1600" dirty="0"/>
              <a:t>Gratis versies: toegang tot community - resultaat onzeker</a:t>
            </a:r>
          </a:p>
          <a:p>
            <a:pPr marL="390107" lvl="1" indent="0">
              <a:buNone/>
            </a:pPr>
            <a:endParaRPr lang="nl-NL" sz="1600" dirty="0"/>
          </a:p>
          <a:p>
            <a:r>
              <a:rPr lang="nl-NL" sz="1600" i="1" dirty="0"/>
              <a:t>LET OP</a:t>
            </a:r>
          </a:p>
          <a:p>
            <a:pPr lvl="1"/>
            <a:r>
              <a:rPr lang="nl-NL" sz="1400" dirty="0"/>
              <a:t>Sommige wachtwoordmanagers callcenter/</a:t>
            </a:r>
            <a:r>
              <a:rPr lang="nl-NL" sz="1400" dirty="0" err="1"/>
              <a:t>helpdesks</a:t>
            </a:r>
            <a:r>
              <a:rPr lang="nl-NL" sz="1400" dirty="0"/>
              <a:t> zijn 24/7 bereikbaar, andere alleen tijdens kantooruren. Ook kan het afhangen van je abonnement, met een duur abonnement word je vaak eerder geholpen dan wanneer je er gratis gebruik van maakt.</a:t>
            </a:r>
          </a:p>
          <a:p>
            <a:pPr lvl="1"/>
            <a:r>
              <a:rPr lang="nl-NL" sz="1400" dirty="0"/>
              <a:t>Ondersteuning kan bestaan uit een live-chat, per e-mail, of telefonisch. Niet alle wachtwoord-managers bieden alle opties en ook dit kan afhankelijk zijn van je abonnement. Als je problemen het liefst wilt oplossen via de telefoon, zorg er dan voor dat je een wachtwoordmanager kiest die die service ook biedt.</a:t>
            </a:r>
          </a:p>
          <a:p>
            <a:pPr marL="390107" lvl="1" indent="0">
              <a:buNone/>
            </a:pPr>
            <a:endParaRPr lang="nl-NL" sz="1600" dirty="0"/>
          </a:p>
        </p:txBody>
      </p:sp>
      <p:sp>
        <p:nvSpPr>
          <p:cNvPr id="4" name="Tijdelijke aanduiding voor dianummer 3">
            <a:extLst>
              <a:ext uri="{FF2B5EF4-FFF2-40B4-BE49-F238E27FC236}">
                <a16:creationId xmlns:a16="http://schemas.microsoft.com/office/drawing/2014/main" xmlns="" id="{B8EC8EB1-A915-4355-4E46-DC285A487C66}"/>
              </a:ext>
            </a:extLst>
          </p:cNvPr>
          <p:cNvSpPr>
            <a:spLocks noGrp="1"/>
          </p:cNvSpPr>
          <p:nvPr>
            <p:ph type="sldNum" sz="quarter" idx="11"/>
          </p:nvPr>
        </p:nvSpPr>
        <p:spPr/>
        <p:txBody>
          <a:bodyPr/>
          <a:lstStyle/>
          <a:p>
            <a:pPr>
              <a:defRPr/>
            </a:pPr>
            <a:fld id="{322D3366-8204-49F3-9817-AD0786795975}" type="slidenum">
              <a:rPr lang="nl-NL" smtClean="0"/>
              <a:pPr>
                <a:defRPr/>
              </a:pPr>
              <a:t>12</a:t>
            </a:fld>
            <a:endParaRPr lang="nl-NL" dirty="0"/>
          </a:p>
        </p:txBody>
      </p:sp>
    </p:spTree>
    <p:extLst>
      <p:ext uri="{BB962C8B-B14F-4D97-AF65-F5344CB8AC3E}">
        <p14:creationId xmlns:p14="http://schemas.microsoft.com/office/powerpoint/2010/main" val="19230841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xmlns="" id="{6A3DDA75-39BA-76F2-EEAD-4D12462048EA}"/>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xmlns="" id="{8E89AB88-E578-4DB8-AAB1-6A67C9E77976}"/>
              </a:ext>
            </a:extLst>
          </p:cNvPr>
          <p:cNvSpPr>
            <a:spLocks noGrp="1"/>
          </p:cNvSpPr>
          <p:nvPr>
            <p:ph type="title"/>
          </p:nvPr>
        </p:nvSpPr>
        <p:spPr/>
        <p:txBody>
          <a:bodyPr/>
          <a:lstStyle/>
          <a:p>
            <a:r>
              <a:rPr lang="nl-NL" b="1" dirty="0"/>
              <a:t>Wachtwoordmanagers – Reputatie</a:t>
            </a:r>
            <a:endParaRPr lang="nl-NL" dirty="0"/>
          </a:p>
        </p:txBody>
      </p:sp>
      <p:sp>
        <p:nvSpPr>
          <p:cNvPr id="3" name="Tijdelijke aanduiding voor inhoud 2">
            <a:extLst>
              <a:ext uri="{FF2B5EF4-FFF2-40B4-BE49-F238E27FC236}">
                <a16:creationId xmlns:a16="http://schemas.microsoft.com/office/drawing/2014/main" xmlns="" id="{54FD0B70-F3CD-2646-EFCA-4D425D16CB0E}"/>
              </a:ext>
            </a:extLst>
          </p:cNvPr>
          <p:cNvSpPr>
            <a:spLocks noGrp="1"/>
          </p:cNvSpPr>
          <p:nvPr>
            <p:ph idx="1"/>
          </p:nvPr>
        </p:nvSpPr>
        <p:spPr>
          <a:xfrm>
            <a:off x="461544" y="843558"/>
            <a:ext cx="8286920" cy="3788169"/>
          </a:xfrm>
        </p:spPr>
        <p:txBody>
          <a:bodyPr/>
          <a:lstStyle/>
          <a:p>
            <a:pPr lvl="1"/>
            <a:r>
              <a:rPr lang="nl-NL" sz="1400" dirty="0"/>
              <a:t>Ook de </a:t>
            </a:r>
            <a:r>
              <a:rPr lang="nl-NL" sz="1400" b="1" dirty="0"/>
              <a:t>reputatie</a:t>
            </a:r>
            <a:r>
              <a:rPr lang="nl-NL" sz="1400" dirty="0"/>
              <a:t> van een wachtwoordmanager kan bepalend zijn voor je keuze. De </a:t>
            </a:r>
            <a:r>
              <a:rPr lang="nl-NL" sz="1400" b="1" dirty="0"/>
              <a:t>reputatie</a:t>
            </a:r>
            <a:r>
              <a:rPr lang="nl-NL" sz="1400" dirty="0"/>
              <a:t> van een wachtwoordmanager wordt ondersteund door de functies die geboden worden, de specifieke algoritmes die worden gebruikt om de wachtwoorden te versleutelen, de technische ondersteuning die geboden wordt, maar ook datalekken die in het verleden zijn gebeurd. Wachtwoordmanagers zijn een belangrijk doelwit voor hackers, omdat ze toegang kunnen krijgen tot iedere account van iedere gebruiker wanneer ze toegang krijgen tot alle gegevens van een wachtwoordmanager.</a:t>
            </a:r>
          </a:p>
          <a:p>
            <a:pPr lvl="1"/>
            <a:r>
              <a:rPr lang="nl-NL" sz="1400" dirty="0"/>
              <a:t>Een </a:t>
            </a:r>
            <a:r>
              <a:rPr lang="nl-NL" sz="1400" dirty="0" err="1"/>
              <a:t>datalek</a:t>
            </a:r>
            <a:r>
              <a:rPr lang="nl-NL" sz="1400" dirty="0"/>
              <a:t> is een serieus probleem, maar soms is het onmogelijk om het te voorkomen. Of een wachtwoordmanager betrouwbaar is of niet hangt ook af van hoe het bedrijf is omgegaan met de datalekken die hebben plaatsgevonden. Wat voor soort gegevens zijn er gestolen? Heeft het bedrijf de inbreuk op een verantwoorde manier afgehandeld? </a:t>
            </a:r>
            <a:r>
              <a:rPr lang="nl-NL" sz="1400" b="1" dirty="0"/>
              <a:t>Een bedrijf dat een </a:t>
            </a:r>
            <a:r>
              <a:rPr lang="nl-NL" sz="1400" b="1" dirty="0" err="1"/>
              <a:t>datalek</a:t>
            </a:r>
            <a:r>
              <a:rPr lang="nl-NL" sz="1400" b="1" dirty="0"/>
              <a:t> verantwoord heeft afgehandeld, is misschien betrouwbaarder dan een bedrijf waar nog nooit een </a:t>
            </a:r>
            <a:r>
              <a:rPr lang="nl-NL" sz="1400" b="1" dirty="0" err="1"/>
              <a:t>datalek</a:t>
            </a:r>
            <a:r>
              <a:rPr lang="nl-NL" sz="1400" b="1" dirty="0"/>
              <a:t> heeft plaatsgevonden.</a:t>
            </a:r>
          </a:p>
          <a:p>
            <a:pPr lvl="1"/>
            <a:r>
              <a:rPr lang="nl-NL" sz="1400" dirty="0"/>
              <a:t>Denk eraan dat de </a:t>
            </a:r>
            <a:r>
              <a:rPr lang="nl-NL" sz="1400" b="1" dirty="0"/>
              <a:t>reputatie</a:t>
            </a:r>
            <a:r>
              <a:rPr lang="nl-NL" sz="1400" dirty="0"/>
              <a:t> van een wachtwoordmanager een belangrijke factor is, maar niet de enige factor. Het is ook belangrijk om de functies en beveiliging van een wachtwoordmanager zorgvuldig te evalueren om er zeker van te zijn dat deze voldoet aan je eigen behoeften en dat deze het beschermingsniveau biedt dat je zelf nodig hebt.</a:t>
            </a:r>
          </a:p>
          <a:p>
            <a:pPr marL="390107" lvl="1" indent="0">
              <a:buNone/>
            </a:pPr>
            <a:endParaRPr lang="nl-NL" sz="1600" dirty="0"/>
          </a:p>
        </p:txBody>
      </p:sp>
      <p:sp>
        <p:nvSpPr>
          <p:cNvPr id="4" name="Tijdelijke aanduiding voor dianummer 3">
            <a:extLst>
              <a:ext uri="{FF2B5EF4-FFF2-40B4-BE49-F238E27FC236}">
                <a16:creationId xmlns:a16="http://schemas.microsoft.com/office/drawing/2014/main" xmlns="" id="{9A6B9829-C205-66BB-C334-CBA69AEADB99}"/>
              </a:ext>
            </a:extLst>
          </p:cNvPr>
          <p:cNvSpPr>
            <a:spLocks noGrp="1"/>
          </p:cNvSpPr>
          <p:nvPr>
            <p:ph type="sldNum" sz="quarter" idx="11"/>
          </p:nvPr>
        </p:nvSpPr>
        <p:spPr/>
        <p:txBody>
          <a:bodyPr/>
          <a:lstStyle/>
          <a:p>
            <a:pPr>
              <a:defRPr/>
            </a:pPr>
            <a:fld id="{322D3366-8204-49F3-9817-AD0786795975}" type="slidenum">
              <a:rPr lang="nl-NL" smtClean="0"/>
              <a:pPr>
                <a:defRPr/>
              </a:pPr>
              <a:t>13</a:t>
            </a:fld>
            <a:endParaRPr lang="nl-NL" dirty="0"/>
          </a:p>
        </p:txBody>
      </p:sp>
    </p:spTree>
    <p:extLst>
      <p:ext uri="{BB962C8B-B14F-4D97-AF65-F5344CB8AC3E}">
        <p14:creationId xmlns:p14="http://schemas.microsoft.com/office/powerpoint/2010/main" val="10734663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3DACB30E-85AC-411E-96F5-CCC2F9BF3D18}"/>
              </a:ext>
            </a:extLst>
          </p:cNvPr>
          <p:cNvSpPr>
            <a:spLocks noGrp="1"/>
          </p:cNvSpPr>
          <p:nvPr>
            <p:ph type="title"/>
          </p:nvPr>
        </p:nvSpPr>
        <p:spPr/>
        <p:txBody>
          <a:bodyPr/>
          <a:lstStyle/>
          <a:p>
            <a:r>
              <a:rPr lang="nl-NL" dirty="0"/>
              <a:t>Vragen ?</a:t>
            </a:r>
          </a:p>
        </p:txBody>
      </p:sp>
      <p:sp>
        <p:nvSpPr>
          <p:cNvPr id="4" name="Tijdelijke aanduiding voor dianummer 3">
            <a:extLst>
              <a:ext uri="{FF2B5EF4-FFF2-40B4-BE49-F238E27FC236}">
                <a16:creationId xmlns:a16="http://schemas.microsoft.com/office/drawing/2014/main" xmlns="" id="{738B10B3-0D65-40DA-9F87-169440FFF2A4}"/>
              </a:ext>
            </a:extLst>
          </p:cNvPr>
          <p:cNvSpPr>
            <a:spLocks noGrp="1"/>
          </p:cNvSpPr>
          <p:nvPr>
            <p:ph type="sldNum" sz="quarter" idx="11"/>
          </p:nvPr>
        </p:nvSpPr>
        <p:spPr/>
        <p:txBody>
          <a:bodyPr/>
          <a:lstStyle/>
          <a:p>
            <a:pPr>
              <a:defRPr/>
            </a:pPr>
            <a:fld id="{322D3366-8204-49F3-9817-AD0786795975}" type="slidenum">
              <a:rPr lang="nl-NL" smtClean="0"/>
              <a:pPr>
                <a:defRPr/>
              </a:pPr>
              <a:t>14</a:t>
            </a:fld>
            <a:endParaRPr lang="nl-NL" dirty="0"/>
          </a:p>
        </p:txBody>
      </p:sp>
      <p:sp>
        <p:nvSpPr>
          <p:cNvPr id="5" name="Content Placeholder 2">
            <a:extLst>
              <a:ext uri="{FF2B5EF4-FFF2-40B4-BE49-F238E27FC236}">
                <a16:creationId xmlns:a16="http://schemas.microsoft.com/office/drawing/2014/main" xmlns="" id="{3AA7C853-08BF-41F8-B090-56CB21340B89}"/>
              </a:ext>
            </a:extLst>
          </p:cNvPr>
          <p:cNvSpPr txBox="1">
            <a:spLocks noGrp="1"/>
          </p:cNvSpPr>
          <p:nvPr>
            <p:ph idx="1"/>
          </p:nvPr>
        </p:nvSpPr>
        <p:spPr bwMode="auto">
          <a:xfrm>
            <a:off x="461963" y="944563"/>
            <a:ext cx="8216900" cy="3394075"/>
          </a:xfrm>
          <a:prstGeom prst="rect">
            <a:avLst/>
          </a:prstGeom>
          <a:noFill/>
          <a:ln w="9525">
            <a:noFill/>
            <a:miter lim="800000"/>
            <a:headEnd/>
            <a:tailEnd/>
          </a:ln>
          <a:effectLst/>
        </p:spPr>
        <p:txBody>
          <a:bodyPr/>
          <a:lstStyle/>
          <a:p>
            <a:pPr marL="0" indent="0">
              <a:spcBef>
                <a:spcPct val="20000"/>
              </a:spcBef>
              <a:buClr>
                <a:schemeClr val="hlink"/>
              </a:buClr>
              <a:buSzPct val="90000"/>
              <a:buNone/>
              <a:defRPr/>
            </a:pPr>
            <a:endParaRPr lang="nl-NL" sz="2400" b="1" kern="0" dirty="0">
              <a:effectLst>
                <a:outerShdw blurRad="38100" dist="38100" dir="2700000" algn="tl">
                  <a:srgbClr val="000000"/>
                </a:outerShdw>
              </a:effectLst>
              <a:latin typeface="+mn-lt"/>
            </a:endParaRPr>
          </a:p>
          <a:p>
            <a:pPr>
              <a:spcBef>
                <a:spcPct val="20000"/>
              </a:spcBef>
              <a:buClr>
                <a:schemeClr val="hlink"/>
              </a:buClr>
              <a:buSzPct val="90000"/>
              <a:defRPr/>
            </a:pPr>
            <a:endParaRPr lang="nl-NL" sz="2400" b="1" kern="0" dirty="0">
              <a:effectLst>
                <a:outerShdw blurRad="38100" dist="38100" dir="2700000" algn="tl">
                  <a:srgbClr val="000000"/>
                </a:outerShdw>
              </a:effectLst>
              <a:latin typeface="+mn-lt"/>
            </a:endParaRPr>
          </a:p>
          <a:p>
            <a:pPr>
              <a:spcBef>
                <a:spcPct val="20000"/>
              </a:spcBef>
              <a:buClr>
                <a:schemeClr val="hlink"/>
              </a:buClr>
              <a:buSzPct val="90000"/>
              <a:defRPr/>
            </a:pPr>
            <a:endParaRPr lang="nl-NL" sz="2400" b="1" kern="0" dirty="0">
              <a:effectLst>
                <a:outerShdw blurRad="38100" dist="38100" dir="2700000" algn="tl">
                  <a:srgbClr val="000000"/>
                </a:outerShdw>
              </a:effectLst>
              <a:latin typeface="+mn-lt"/>
            </a:endParaRPr>
          </a:p>
          <a:p>
            <a:pPr>
              <a:spcBef>
                <a:spcPct val="20000"/>
              </a:spcBef>
              <a:buClr>
                <a:schemeClr val="hlink"/>
              </a:buClr>
              <a:buSzPct val="90000"/>
              <a:defRPr/>
            </a:pPr>
            <a:endParaRPr lang="nl-NL" sz="2400" b="1" kern="0" dirty="0">
              <a:effectLst>
                <a:outerShdw blurRad="38100" dist="38100" dir="2700000" algn="tl">
                  <a:srgbClr val="000000"/>
                </a:outerShdw>
              </a:effectLst>
              <a:latin typeface="+mn-lt"/>
            </a:endParaRPr>
          </a:p>
          <a:p>
            <a:pPr marL="0" indent="0">
              <a:spcBef>
                <a:spcPct val="20000"/>
              </a:spcBef>
              <a:buClr>
                <a:schemeClr val="hlink"/>
              </a:buClr>
              <a:buSzPct val="90000"/>
              <a:buNone/>
              <a:defRPr/>
            </a:pPr>
            <a:endParaRPr lang="nl-NL" sz="2400" b="1" kern="0" dirty="0">
              <a:effectLst>
                <a:outerShdw blurRad="38100" dist="38100" dir="2700000" algn="tl">
                  <a:srgbClr val="000000"/>
                </a:outerShdw>
              </a:effectLst>
              <a:latin typeface="+mn-lt"/>
            </a:endParaRPr>
          </a:p>
          <a:p>
            <a:pPr marL="0" indent="0">
              <a:spcBef>
                <a:spcPct val="20000"/>
              </a:spcBef>
              <a:buClr>
                <a:schemeClr val="hlink"/>
              </a:buClr>
              <a:buSzPct val="90000"/>
              <a:buNone/>
              <a:defRPr/>
            </a:pPr>
            <a:r>
              <a:rPr lang="nl-NL" sz="2400" b="1" kern="0" dirty="0">
                <a:solidFill>
                  <a:srgbClr val="FF0000"/>
                </a:solidFill>
                <a:effectLst>
                  <a:outerShdw blurRad="38100" dist="38100" dir="2700000" algn="tl">
                    <a:srgbClr val="000000"/>
                  </a:outerShdw>
                </a:effectLst>
                <a:latin typeface="+mn-lt"/>
              </a:rPr>
              <a:t>	</a:t>
            </a:r>
            <a:r>
              <a:rPr lang="nl-NL" sz="2400" b="1" dirty="0">
                <a:solidFill>
                  <a:srgbClr val="FF0000"/>
                </a:solidFill>
                <a:effectLst>
                  <a:outerShdw blurRad="38100" dist="38100" dir="2700000" algn="tl">
                    <a:srgbClr val="000000"/>
                  </a:outerShdw>
                </a:effectLst>
                <a:latin typeface="+mn-lt"/>
              </a:rPr>
              <a:t>   </a:t>
            </a:r>
            <a:r>
              <a:rPr lang="nl-NL" sz="2400" b="1" kern="0" dirty="0">
                <a:solidFill>
                  <a:srgbClr val="FF0000"/>
                </a:solidFill>
                <a:effectLst>
                  <a:outerShdw blurRad="38100" dist="38100" dir="2700000" algn="tl">
                    <a:srgbClr val="000000"/>
                  </a:outerShdw>
                </a:effectLst>
                <a:latin typeface="+mn-lt"/>
              </a:rPr>
              <a:t>Door Jaap Swenker en Peter Nent</a:t>
            </a:r>
          </a:p>
        </p:txBody>
      </p:sp>
      <p:pic>
        <p:nvPicPr>
          <p:cNvPr id="6" name="Afbeelding 5">
            <a:extLst>
              <a:ext uri="{FF2B5EF4-FFF2-40B4-BE49-F238E27FC236}">
                <a16:creationId xmlns:a16="http://schemas.microsoft.com/office/drawing/2014/main" xmlns="" id="{4EA7E846-3136-4E00-8D1D-F92492142744}"/>
              </a:ext>
            </a:extLst>
          </p:cNvPr>
          <p:cNvPicPr>
            <a:picLocks noChangeAspect="1"/>
          </p:cNvPicPr>
          <p:nvPr/>
        </p:nvPicPr>
        <p:blipFill>
          <a:blip r:embed="rId2"/>
          <a:stretch>
            <a:fillRect/>
          </a:stretch>
        </p:blipFill>
        <p:spPr>
          <a:xfrm>
            <a:off x="899592" y="1563638"/>
            <a:ext cx="7180745" cy="897923"/>
          </a:xfrm>
          <a:prstGeom prst="rect">
            <a:avLst/>
          </a:prstGeom>
        </p:spPr>
      </p:pic>
    </p:spTree>
    <p:extLst>
      <p:ext uri="{BB962C8B-B14F-4D97-AF65-F5344CB8AC3E}">
        <p14:creationId xmlns:p14="http://schemas.microsoft.com/office/powerpoint/2010/main" val="21095183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4B826407-C9D7-41E4-A887-6755E24913DB}"/>
              </a:ext>
            </a:extLst>
          </p:cNvPr>
          <p:cNvSpPr>
            <a:spLocks noGrp="1"/>
          </p:cNvSpPr>
          <p:nvPr>
            <p:ph type="title"/>
          </p:nvPr>
        </p:nvSpPr>
        <p:spPr/>
        <p:txBody>
          <a:bodyPr/>
          <a:lstStyle/>
          <a:p>
            <a:r>
              <a:rPr lang="nl-NL" b="1" dirty="0"/>
              <a:t>De werking en functies van Wachtwoordmanagers </a:t>
            </a:r>
            <a:r>
              <a:rPr lang="nl-NL" dirty="0"/>
              <a:t>- </a:t>
            </a:r>
            <a:r>
              <a:rPr lang="nl-NL" b="1" dirty="0"/>
              <a:t>AGENDA</a:t>
            </a:r>
          </a:p>
        </p:txBody>
      </p:sp>
      <p:sp>
        <p:nvSpPr>
          <p:cNvPr id="3" name="Tijdelijke aanduiding voor inhoud 2">
            <a:extLst>
              <a:ext uri="{FF2B5EF4-FFF2-40B4-BE49-F238E27FC236}">
                <a16:creationId xmlns:a16="http://schemas.microsoft.com/office/drawing/2014/main" xmlns="" id="{81106D1A-CAAB-4053-B9CB-7E89BEE7389E}"/>
              </a:ext>
            </a:extLst>
          </p:cNvPr>
          <p:cNvSpPr>
            <a:spLocks noGrp="1"/>
          </p:cNvSpPr>
          <p:nvPr>
            <p:ph idx="1"/>
          </p:nvPr>
        </p:nvSpPr>
        <p:spPr>
          <a:xfrm>
            <a:off x="461544" y="771550"/>
            <a:ext cx="8502944" cy="3960440"/>
          </a:xfrm>
        </p:spPr>
        <p:txBody>
          <a:bodyPr/>
          <a:lstStyle/>
          <a:p>
            <a:r>
              <a:rPr lang="nl-NL" sz="2000" dirty="0"/>
              <a:t>Belangrijkste functies</a:t>
            </a:r>
          </a:p>
          <a:p>
            <a:r>
              <a:rPr lang="nl-NL" sz="2000" dirty="0"/>
              <a:t>Kort overzicht wachtwoordmanagers – top-6</a:t>
            </a:r>
          </a:p>
          <a:p>
            <a:r>
              <a:rPr lang="nl-NL" sz="2000" dirty="0"/>
              <a:t>Werking – live-voorbeeld: Lastpass</a:t>
            </a:r>
          </a:p>
          <a:p>
            <a:r>
              <a:rPr lang="nl-NL" sz="2000" dirty="0"/>
              <a:t>Beveiliging</a:t>
            </a:r>
          </a:p>
          <a:p>
            <a:r>
              <a:rPr lang="en-US" sz="2000" dirty="0" err="1"/>
              <a:t>Opslag</a:t>
            </a:r>
            <a:r>
              <a:rPr lang="en-US" sz="2000" dirty="0"/>
              <a:t> v/d </a:t>
            </a:r>
            <a:r>
              <a:rPr lang="en-US" sz="2000" dirty="0" err="1"/>
              <a:t>wachtwoorden</a:t>
            </a:r>
            <a:endParaRPr lang="nl-NL" sz="2000" dirty="0"/>
          </a:p>
          <a:p>
            <a:r>
              <a:rPr lang="nl-NL" sz="2000" dirty="0"/>
              <a:t>Automatisch invullen - gebruikersgemak</a:t>
            </a:r>
          </a:p>
          <a:p>
            <a:r>
              <a:rPr lang="nl-NL" sz="2000" dirty="0"/>
              <a:t>Platformen – ondersteuning &amp; reputatie</a:t>
            </a:r>
          </a:p>
          <a:p>
            <a:r>
              <a:rPr lang="nl-NL" sz="2000" dirty="0"/>
              <a:t>Info over 2 stappen verificatie</a:t>
            </a:r>
          </a:p>
          <a:p>
            <a:r>
              <a:rPr lang="nl-NL" sz="2000" dirty="0"/>
              <a:t>Vragen ?</a:t>
            </a:r>
          </a:p>
          <a:p>
            <a:pPr marL="0" indent="0">
              <a:buNone/>
            </a:pPr>
            <a:r>
              <a:rPr lang="nl-NL" sz="2400" i="1" dirty="0"/>
              <a:t>LET OP: we geven géén advies WELKE wachtwoordmanager!</a:t>
            </a:r>
          </a:p>
          <a:p>
            <a:endParaRPr lang="nl-NL" sz="2400" dirty="0"/>
          </a:p>
        </p:txBody>
      </p:sp>
      <p:sp>
        <p:nvSpPr>
          <p:cNvPr id="4" name="Tijdelijke aanduiding voor dianummer 3">
            <a:extLst>
              <a:ext uri="{FF2B5EF4-FFF2-40B4-BE49-F238E27FC236}">
                <a16:creationId xmlns:a16="http://schemas.microsoft.com/office/drawing/2014/main" xmlns="" id="{500EAC25-005F-4358-B168-F3EFFD6D7908}"/>
              </a:ext>
            </a:extLst>
          </p:cNvPr>
          <p:cNvSpPr>
            <a:spLocks noGrp="1"/>
          </p:cNvSpPr>
          <p:nvPr>
            <p:ph type="sldNum" sz="quarter" idx="11"/>
          </p:nvPr>
        </p:nvSpPr>
        <p:spPr/>
        <p:txBody>
          <a:bodyPr/>
          <a:lstStyle/>
          <a:p>
            <a:pPr>
              <a:defRPr/>
            </a:pPr>
            <a:fld id="{322D3366-8204-49F3-9817-AD0786795975}" type="slidenum">
              <a:rPr lang="nl-NL" smtClean="0"/>
              <a:pPr>
                <a:defRPr/>
              </a:pPr>
              <a:t>2</a:t>
            </a:fld>
            <a:endParaRPr lang="nl-NL" dirty="0"/>
          </a:p>
        </p:txBody>
      </p:sp>
    </p:spTree>
    <p:extLst>
      <p:ext uri="{BB962C8B-B14F-4D97-AF65-F5344CB8AC3E}">
        <p14:creationId xmlns:p14="http://schemas.microsoft.com/office/powerpoint/2010/main" val="264876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488CE210-13B5-443E-9164-86007B347403}"/>
              </a:ext>
            </a:extLst>
          </p:cNvPr>
          <p:cNvSpPr>
            <a:spLocks noGrp="1"/>
          </p:cNvSpPr>
          <p:nvPr>
            <p:ph type="title"/>
          </p:nvPr>
        </p:nvSpPr>
        <p:spPr/>
        <p:txBody>
          <a:bodyPr/>
          <a:lstStyle/>
          <a:p>
            <a:r>
              <a:rPr lang="nl-NL" b="1" dirty="0"/>
              <a:t>Wachtwoordmanagers - Belangrijkste functie </a:t>
            </a:r>
          </a:p>
        </p:txBody>
      </p:sp>
      <p:sp>
        <p:nvSpPr>
          <p:cNvPr id="3" name="Tijdelijke aanduiding voor inhoud 2">
            <a:extLst>
              <a:ext uri="{FF2B5EF4-FFF2-40B4-BE49-F238E27FC236}">
                <a16:creationId xmlns:a16="http://schemas.microsoft.com/office/drawing/2014/main" xmlns="" id="{69526BA1-0876-401B-8F71-DA47395DA66A}"/>
              </a:ext>
            </a:extLst>
          </p:cNvPr>
          <p:cNvSpPr>
            <a:spLocks noGrp="1"/>
          </p:cNvSpPr>
          <p:nvPr>
            <p:ph idx="1"/>
          </p:nvPr>
        </p:nvSpPr>
        <p:spPr>
          <a:xfrm>
            <a:off x="461544" y="943821"/>
            <a:ext cx="7638848" cy="3395163"/>
          </a:xfrm>
        </p:spPr>
        <p:txBody>
          <a:bodyPr/>
          <a:lstStyle/>
          <a:p>
            <a:r>
              <a:rPr lang="nl-NL" sz="2400" dirty="0"/>
              <a:t>Belangrijkste functies:</a:t>
            </a:r>
          </a:p>
          <a:p>
            <a:pPr lvl="1">
              <a:buFont typeface="Arial" panose="020B0604020202020204" pitchFamily="34" charset="0"/>
              <a:buChar char="•"/>
            </a:pPr>
            <a:r>
              <a:rPr lang="en-US" sz="1600" dirty="0" err="1"/>
              <a:t>Veilig</a:t>
            </a:r>
            <a:r>
              <a:rPr lang="en-US" sz="1600" dirty="0"/>
              <a:t> </a:t>
            </a:r>
            <a:r>
              <a:rPr lang="en-US" sz="1600" dirty="0" err="1"/>
              <a:t>opslaan</a:t>
            </a:r>
            <a:r>
              <a:rPr lang="en-US" sz="1600" dirty="0"/>
              <a:t> van </a:t>
            </a:r>
            <a:r>
              <a:rPr lang="en-US" sz="1600" dirty="0" err="1"/>
              <a:t>wachtwoorden</a:t>
            </a:r>
            <a:r>
              <a:rPr lang="en-US" sz="1600" dirty="0"/>
              <a:t> - </a:t>
            </a:r>
            <a:r>
              <a:rPr lang="en-US" sz="1600" dirty="0" err="1"/>
              <a:t>Encryptie</a:t>
            </a:r>
            <a:endParaRPr lang="en-US" sz="1600" dirty="0"/>
          </a:p>
          <a:p>
            <a:pPr lvl="1">
              <a:buFont typeface="Arial" panose="020B0604020202020204" pitchFamily="34" charset="0"/>
              <a:buChar char="•"/>
            </a:pPr>
            <a:r>
              <a:rPr lang="nl-NL" sz="1600" dirty="0"/>
              <a:t>Multifactor-authenticatie</a:t>
            </a:r>
          </a:p>
          <a:p>
            <a:pPr lvl="1">
              <a:buFont typeface="Arial" panose="020B0604020202020204" pitchFamily="34" charset="0"/>
              <a:buChar char="•"/>
            </a:pPr>
            <a:r>
              <a:rPr lang="en-US" sz="1600" dirty="0" err="1"/>
              <a:t>Lokale</a:t>
            </a:r>
            <a:r>
              <a:rPr lang="en-US" sz="1600" dirty="0"/>
              <a:t> </a:t>
            </a:r>
            <a:r>
              <a:rPr lang="en-US" sz="1600" dirty="0" err="1"/>
              <a:t>opslag</a:t>
            </a:r>
            <a:r>
              <a:rPr lang="en-US" sz="1600" dirty="0"/>
              <a:t> of ‘Stateless’ / Cloud</a:t>
            </a:r>
          </a:p>
          <a:p>
            <a:pPr lvl="1">
              <a:buFont typeface="Arial" panose="020B0604020202020204" pitchFamily="34" charset="0"/>
              <a:buChar char="•"/>
            </a:pPr>
            <a:r>
              <a:rPr lang="en-US" sz="1600" dirty="0" err="1"/>
              <a:t>Automatisch</a:t>
            </a:r>
            <a:r>
              <a:rPr lang="en-US" sz="1600" dirty="0"/>
              <a:t> </a:t>
            </a:r>
            <a:r>
              <a:rPr lang="en-US" sz="1600" dirty="0" err="1"/>
              <a:t>invullen</a:t>
            </a:r>
            <a:r>
              <a:rPr lang="en-US" sz="1600" dirty="0"/>
              <a:t> en </a:t>
            </a:r>
            <a:r>
              <a:rPr lang="en-US" sz="1600" dirty="0" err="1"/>
              <a:t>automatisch</a:t>
            </a:r>
            <a:r>
              <a:rPr lang="en-US" sz="1600" dirty="0"/>
              <a:t> </a:t>
            </a:r>
            <a:r>
              <a:rPr lang="en-US" sz="1600" dirty="0" err="1"/>
              <a:t>opnemen</a:t>
            </a:r>
            <a:r>
              <a:rPr lang="en-US" sz="1600" dirty="0"/>
              <a:t> en </a:t>
            </a:r>
            <a:r>
              <a:rPr lang="en-US" sz="1600" dirty="0" err="1"/>
              <a:t>wijzigingen</a:t>
            </a:r>
            <a:r>
              <a:rPr lang="en-US" sz="1600" dirty="0"/>
              <a:t> </a:t>
            </a:r>
            <a:r>
              <a:rPr lang="en-US" sz="1600" dirty="0" err="1"/>
              <a:t>herkennen</a:t>
            </a:r>
            <a:endParaRPr lang="en-US" sz="1600" dirty="0"/>
          </a:p>
          <a:p>
            <a:pPr lvl="1">
              <a:buFont typeface="Arial" panose="020B0604020202020204" pitchFamily="34" charset="0"/>
              <a:buChar char="•"/>
            </a:pPr>
            <a:r>
              <a:rPr lang="en-US" sz="1600" dirty="0" err="1"/>
              <a:t>Wachtwoordengenerator</a:t>
            </a:r>
            <a:endParaRPr lang="en-US" sz="1600" dirty="0"/>
          </a:p>
          <a:p>
            <a:pPr lvl="1">
              <a:buFont typeface="Arial" panose="020B0604020202020204" pitchFamily="34" charset="0"/>
              <a:buChar char="•"/>
            </a:pPr>
            <a:r>
              <a:rPr lang="en-US" sz="1600" dirty="0" err="1"/>
              <a:t>Wachtwoorden</a:t>
            </a:r>
            <a:r>
              <a:rPr lang="en-US" sz="1600" dirty="0"/>
              <a:t> </a:t>
            </a:r>
            <a:r>
              <a:rPr lang="en-US" sz="1600" dirty="0" err="1"/>
              <a:t>delen</a:t>
            </a:r>
            <a:r>
              <a:rPr lang="en-US" sz="1600" dirty="0"/>
              <a:t> - </a:t>
            </a:r>
            <a:r>
              <a:rPr lang="en-US" sz="1600" dirty="0" err="1"/>
              <a:t>Toegangsbeperking</a:t>
            </a:r>
            <a:endParaRPr lang="en-US" sz="1600" dirty="0"/>
          </a:p>
          <a:p>
            <a:pPr lvl="1">
              <a:buFont typeface="Arial" panose="020B0604020202020204" pitchFamily="34" charset="0"/>
              <a:buChar char="•"/>
            </a:pPr>
            <a:r>
              <a:rPr lang="en-US" sz="1600" dirty="0" err="1"/>
              <a:t>Gebruik</a:t>
            </a:r>
            <a:r>
              <a:rPr lang="en-US" sz="1600" dirty="0"/>
              <a:t> - </a:t>
            </a:r>
            <a:r>
              <a:rPr lang="en-US" sz="1600" dirty="0" err="1"/>
              <a:t>noodzaak</a:t>
            </a:r>
            <a:r>
              <a:rPr lang="en-US" sz="1600" dirty="0"/>
              <a:t>? – </a:t>
            </a:r>
            <a:r>
              <a:rPr lang="en-US" sz="1600" dirty="0" err="1"/>
              <a:t>gebruikersvriendelijk</a:t>
            </a:r>
            <a:r>
              <a:rPr lang="en-US" sz="1600" dirty="0"/>
              <a:t>: ELK account </a:t>
            </a:r>
            <a:r>
              <a:rPr lang="en-US" sz="1600" dirty="0" err="1"/>
              <a:t>ander</a:t>
            </a:r>
            <a:r>
              <a:rPr lang="en-US" sz="1600" dirty="0"/>
              <a:t> </a:t>
            </a:r>
            <a:r>
              <a:rPr lang="en-US" sz="1600" dirty="0" err="1"/>
              <a:t>wachtwoord</a:t>
            </a:r>
            <a:endParaRPr lang="en-US" sz="1600" dirty="0"/>
          </a:p>
          <a:p>
            <a:pPr lvl="1">
              <a:buFont typeface="Arial" panose="020B0604020202020204" pitchFamily="34" charset="0"/>
              <a:buChar char="•"/>
            </a:pPr>
            <a:r>
              <a:rPr lang="en-US" sz="1600" dirty="0" err="1"/>
              <a:t>Ondersteuning</a:t>
            </a:r>
            <a:r>
              <a:rPr lang="en-US" sz="1600" dirty="0"/>
              <a:t> door </a:t>
            </a:r>
            <a:r>
              <a:rPr lang="en-US" sz="1600" dirty="0" err="1"/>
              <a:t>fabrikant</a:t>
            </a:r>
            <a:r>
              <a:rPr lang="en-US" sz="1600" dirty="0"/>
              <a:t>/maker of community</a:t>
            </a:r>
          </a:p>
        </p:txBody>
      </p:sp>
      <p:sp>
        <p:nvSpPr>
          <p:cNvPr id="4" name="Tijdelijke aanduiding voor dianummer 3">
            <a:extLst>
              <a:ext uri="{FF2B5EF4-FFF2-40B4-BE49-F238E27FC236}">
                <a16:creationId xmlns:a16="http://schemas.microsoft.com/office/drawing/2014/main" xmlns="" id="{D0EB4DAB-9EE9-4459-87CD-24CE1F61F697}"/>
              </a:ext>
            </a:extLst>
          </p:cNvPr>
          <p:cNvSpPr>
            <a:spLocks noGrp="1"/>
          </p:cNvSpPr>
          <p:nvPr>
            <p:ph type="sldNum" sz="quarter" idx="11"/>
          </p:nvPr>
        </p:nvSpPr>
        <p:spPr/>
        <p:txBody>
          <a:bodyPr/>
          <a:lstStyle/>
          <a:p>
            <a:pPr>
              <a:defRPr/>
            </a:pPr>
            <a:fld id="{322D3366-8204-49F3-9817-AD0786795975}" type="slidenum">
              <a:rPr lang="nl-NL" smtClean="0"/>
              <a:pPr>
                <a:defRPr/>
              </a:pPr>
              <a:t>3</a:t>
            </a:fld>
            <a:endParaRPr lang="nl-NL" dirty="0"/>
          </a:p>
        </p:txBody>
      </p:sp>
    </p:spTree>
    <p:extLst>
      <p:ext uri="{BB962C8B-B14F-4D97-AF65-F5344CB8AC3E}">
        <p14:creationId xmlns:p14="http://schemas.microsoft.com/office/powerpoint/2010/main" val="15552947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xmlns="" id="{9CA6E4C6-F018-16E6-9808-23FDEE0FA0B3}"/>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xmlns="" id="{A3589032-18D5-C1EC-4BA7-6FBD0BDB7330}"/>
              </a:ext>
            </a:extLst>
          </p:cNvPr>
          <p:cNvSpPr>
            <a:spLocks noGrp="1"/>
          </p:cNvSpPr>
          <p:nvPr>
            <p:ph type="title"/>
          </p:nvPr>
        </p:nvSpPr>
        <p:spPr>
          <a:xfrm>
            <a:off x="461544" y="268892"/>
            <a:ext cx="8574952" cy="404957"/>
          </a:xfrm>
        </p:spPr>
        <p:txBody>
          <a:bodyPr/>
          <a:lstStyle/>
          <a:p>
            <a:r>
              <a:rPr lang="nl-NL" b="1" dirty="0"/>
              <a:t>Wachtwoordmanagers </a:t>
            </a:r>
            <a:r>
              <a:rPr lang="nl-NL" dirty="0"/>
              <a:t>– </a:t>
            </a:r>
            <a:r>
              <a:rPr lang="nl-NL" b="1" dirty="0"/>
              <a:t>Overzicht-1</a:t>
            </a:r>
          </a:p>
        </p:txBody>
      </p:sp>
      <p:sp>
        <p:nvSpPr>
          <p:cNvPr id="3" name="Tijdelijke aanduiding voor inhoud 2">
            <a:extLst>
              <a:ext uri="{FF2B5EF4-FFF2-40B4-BE49-F238E27FC236}">
                <a16:creationId xmlns:a16="http://schemas.microsoft.com/office/drawing/2014/main" xmlns="" id="{78A83F30-A066-16CA-8741-DC2AA2A68CDE}"/>
              </a:ext>
            </a:extLst>
          </p:cNvPr>
          <p:cNvSpPr>
            <a:spLocks noGrp="1"/>
          </p:cNvSpPr>
          <p:nvPr>
            <p:ph idx="1"/>
          </p:nvPr>
        </p:nvSpPr>
        <p:spPr>
          <a:xfrm>
            <a:off x="461544" y="771550"/>
            <a:ext cx="8502944" cy="3960440"/>
          </a:xfrm>
        </p:spPr>
        <p:txBody>
          <a:bodyPr/>
          <a:lstStyle/>
          <a:p>
            <a:pPr marL="0" indent="0">
              <a:buNone/>
            </a:pPr>
            <a:r>
              <a:rPr lang="nl-NL" sz="2400" i="1" dirty="0"/>
              <a:t>Willekeurige greep:</a:t>
            </a:r>
          </a:p>
          <a:p>
            <a:r>
              <a:rPr lang="nl-NL" sz="2400" dirty="0"/>
              <a:t>1Password</a:t>
            </a:r>
          </a:p>
          <a:p>
            <a:pPr lvl="1"/>
            <a:r>
              <a:rPr lang="nl-NL" sz="1600" dirty="0"/>
              <a:t>Ongeëvenaarde beveiliging met geavanceerde encryptiemethoden.</a:t>
            </a:r>
          </a:p>
          <a:p>
            <a:pPr lvl="1"/>
            <a:r>
              <a:rPr lang="nl-NL" sz="1600" dirty="0"/>
              <a:t>Talrijke functies, waaronder wachtwoorddeling, identiteitsbeheer en reismodus.</a:t>
            </a:r>
          </a:p>
          <a:p>
            <a:pPr lvl="1"/>
            <a:r>
              <a:rPr lang="nl-NL" sz="1600" dirty="0"/>
              <a:t>Intuïtieve en gebruiksvriendelijke interface op alle platforms.</a:t>
            </a:r>
          </a:p>
          <a:p>
            <a:pPr lvl="1"/>
            <a:r>
              <a:rPr lang="nl-NL" sz="1600" dirty="0"/>
              <a:t>Nadelen: Prijzig abonnement vereist voor volledige functionaliteit, gratis erg beperkt.</a:t>
            </a:r>
          </a:p>
          <a:p>
            <a:r>
              <a:rPr lang="nl-NL" sz="2400" dirty="0"/>
              <a:t>2. </a:t>
            </a:r>
            <a:r>
              <a:rPr lang="nl-NL" sz="2400" dirty="0" err="1"/>
              <a:t>Dashlane</a:t>
            </a:r>
            <a:endParaRPr lang="nl-NL" sz="2400" dirty="0"/>
          </a:p>
          <a:p>
            <a:pPr lvl="1"/>
            <a:r>
              <a:rPr lang="nl-NL" sz="1600" dirty="0"/>
              <a:t>Uitstekende beveiliging met extra functies zoals een VPN en </a:t>
            </a:r>
            <a:r>
              <a:rPr lang="nl-NL" sz="1600" dirty="0" err="1"/>
              <a:t>dark</a:t>
            </a:r>
            <a:r>
              <a:rPr lang="nl-NL" sz="1600" dirty="0"/>
              <a:t> web monitoring.</a:t>
            </a:r>
          </a:p>
          <a:p>
            <a:pPr lvl="1"/>
            <a:r>
              <a:rPr lang="nl-NL" sz="1600" dirty="0"/>
              <a:t>Gebruiksvriendelijke interface met geavanceerde functies voor het invullen van formulieren.</a:t>
            </a:r>
          </a:p>
          <a:p>
            <a:pPr lvl="1"/>
            <a:r>
              <a:rPr lang="nl-NL" sz="1600" dirty="0"/>
              <a:t>Gratis versie beschikbaar met (te) beperkte functies.</a:t>
            </a:r>
          </a:p>
          <a:p>
            <a:pPr lvl="1"/>
            <a:r>
              <a:rPr lang="nl-NL" sz="1600" dirty="0"/>
              <a:t>Nadelen: Betere prijs-kwaliteitverhouding is mogelijk bij andere opties.</a:t>
            </a:r>
          </a:p>
        </p:txBody>
      </p:sp>
      <p:sp>
        <p:nvSpPr>
          <p:cNvPr id="4" name="Tijdelijke aanduiding voor dianummer 3">
            <a:extLst>
              <a:ext uri="{FF2B5EF4-FFF2-40B4-BE49-F238E27FC236}">
                <a16:creationId xmlns:a16="http://schemas.microsoft.com/office/drawing/2014/main" xmlns="" id="{6A13ECF6-0E22-6DB6-69DF-A6FECB862396}"/>
              </a:ext>
            </a:extLst>
          </p:cNvPr>
          <p:cNvSpPr>
            <a:spLocks noGrp="1"/>
          </p:cNvSpPr>
          <p:nvPr>
            <p:ph type="sldNum" sz="quarter" idx="11"/>
          </p:nvPr>
        </p:nvSpPr>
        <p:spPr/>
        <p:txBody>
          <a:bodyPr/>
          <a:lstStyle/>
          <a:p>
            <a:pPr>
              <a:defRPr/>
            </a:pPr>
            <a:fld id="{322D3366-8204-49F3-9817-AD0786795975}" type="slidenum">
              <a:rPr lang="nl-NL" smtClean="0"/>
              <a:pPr>
                <a:defRPr/>
              </a:pPr>
              <a:t>4</a:t>
            </a:fld>
            <a:endParaRPr lang="nl-NL" dirty="0"/>
          </a:p>
        </p:txBody>
      </p:sp>
    </p:spTree>
    <p:extLst>
      <p:ext uri="{BB962C8B-B14F-4D97-AF65-F5344CB8AC3E}">
        <p14:creationId xmlns:p14="http://schemas.microsoft.com/office/powerpoint/2010/main" val="25681055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xmlns="" id="{28B02382-8158-CB7D-B22F-C11AF3BB3904}"/>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xmlns="" id="{7EE0A249-30B5-EF5F-F017-51A353E0EFBB}"/>
              </a:ext>
            </a:extLst>
          </p:cNvPr>
          <p:cNvSpPr>
            <a:spLocks noGrp="1"/>
          </p:cNvSpPr>
          <p:nvPr>
            <p:ph type="title"/>
          </p:nvPr>
        </p:nvSpPr>
        <p:spPr>
          <a:xfrm>
            <a:off x="461544" y="268892"/>
            <a:ext cx="8574952" cy="404957"/>
          </a:xfrm>
        </p:spPr>
        <p:txBody>
          <a:bodyPr/>
          <a:lstStyle/>
          <a:p>
            <a:r>
              <a:rPr lang="nl-NL" b="1" dirty="0"/>
              <a:t>Wachtwoordmanagers </a:t>
            </a:r>
            <a:r>
              <a:rPr lang="nl-NL" dirty="0"/>
              <a:t>– </a:t>
            </a:r>
            <a:r>
              <a:rPr lang="nl-NL" b="1" dirty="0"/>
              <a:t>Overzicht-2</a:t>
            </a:r>
          </a:p>
        </p:txBody>
      </p:sp>
      <p:sp>
        <p:nvSpPr>
          <p:cNvPr id="3" name="Tijdelijke aanduiding voor inhoud 2">
            <a:extLst>
              <a:ext uri="{FF2B5EF4-FFF2-40B4-BE49-F238E27FC236}">
                <a16:creationId xmlns:a16="http://schemas.microsoft.com/office/drawing/2014/main" xmlns="" id="{EA9D7DB7-74F4-3937-E4CD-029A451FDE66}"/>
              </a:ext>
            </a:extLst>
          </p:cNvPr>
          <p:cNvSpPr>
            <a:spLocks noGrp="1"/>
          </p:cNvSpPr>
          <p:nvPr>
            <p:ph idx="1"/>
          </p:nvPr>
        </p:nvSpPr>
        <p:spPr>
          <a:xfrm>
            <a:off x="461544" y="771550"/>
            <a:ext cx="8502944" cy="3960440"/>
          </a:xfrm>
        </p:spPr>
        <p:txBody>
          <a:bodyPr/>
          <a:lstStyle/>
          <a:p>
            <a:r>
              <a:rPr lang="nl-NL" sz="2400" dirty="0"/>
              <a:t>3. </a:t>
            </a:r>
            <a:r>
              <a:rPr lang="nl-NL" sz="2400" dirty="0" err="1"/>
              <a:t>NordPass</a:t>
            </a:r>
            <a:r>
              <a:rPr lang="nl-NL" sz="2400" dirty="0"/>
              <a:t>:</a:t>
            </a:r>
          </a:p>
          <a:p>
            <a:pPr lvl="1"/>
            <a:r>
              <a:rPr lang="nl-NL" sz="1600" dirty="0"/>
              <a:t>Zeer aantrekkelijke prijs met een royaal gratis abonnement.</a:t>
            </a:r>
          </a:p>
          <a:p>
            <a:pPr lvl="1"/>
            <a:r>
              <a:rPr lang="nl-NL" sz="1600" dirty="0"/>
              <a:t>Gebruiksvriendelijke interface met alle essentiële functies.</a:t>
            </a:r>
          </a:p>
          <a:p>
            <a:pPr lvl="1"/>
            <a:r>
              <a:rPr lang="nl-NL" sz="1600" dirty="0"/>
              <a:t>Extra functies zoals identiteitsbeheer en </a:t>
            </a:r>
            <a:r>
              <a:rPr lang="nl-NL" sz="1600" dirty="0" err="1"/>
              <a:t>dark</a:t>
            </a:r>
            <a:r>
              <a:rPr lang="nl-NL" sz="1600" dirty="0"/>
              <a:t> web monitoring beschikbaar tegen meerprijs.</a:t>
            </a:r>
          </a:p>
          <a:p>
            <a:pPr lvl="1"/>
            <a:r>
              <a:rPr lang="nl-NL" sz="1600" dirty="0"/>
              <a:t>Nadelen: Relatief nieuw op de markt, minder bewezen track record dan concurrenten.</a:t>
            </a:r>
          </a:p>
          <a:p>
            <a:r>
              <a:rPr lang="nl-NL" sz="2400" dirty="0"/>
              <a:t>4. </a:t>
            </a:r>
            <a:r>
              <a:rPr lang="nl-NL" sz="2400" dirty="0" err="1"/>
              <a:t>Bitwarden</a:t>
            </a:r>
            <a:r>
              <a:rPr lang="nl-NL" sz="2400" dirty="0"/>
              <a:t>:</a:t>
            </a:r>
          </a:p>
          <a:p>
            <a:pPr lvl="1"/>
            <a:r>
              <a:rPr lang="nl-NL" sz="1600" dirty="0"/>
              <a:t>Open-source wachtwoordmanager met transparante beveiligingspraktijken.</a:t>
            </a:r>
          </a:p>
          <a:p>
            <a:pPr lvl="1"/>
            <a:r>
              <a:rPr lang="nl-NL" sz="1600" dirty="0"/>
              <a:t>Robuuste gratis versie met onbeperkte wachtwoordsopslag en </a:t>
            </a:r>
            <a:r>
              <a:rPr lang="nl-NL" sz="1600" dirty="0" err="1"/>
              <a:t>apparaatensynchronisatie</a:t>
            </a:r>
            <a:r>
              <a:rPr lang="nl-NL" sz="1600" dirty="0"/>
              <a:t>.</a:t>
            </a:r>
          </a:p>
          <a:p>
            <a:pPr lvl="1"/>
            <a:r>
              <a:rPr lang="nl-NL" sz="1600" dirty="0"/>
              <a:t>Betaalde abonnementen bieden extra functies zoals delen van wachtwoorden en 2-factor-authenticatie.</a:t>
            </a:r>
          </a:p>
          <a:p>
            <a:pPr lvl="1"/>
            <a:r>
              <a:rPr lang="nl-NL" sz="1600" dirty="0"/>
              <a:t>Nadelen: Minder gebruiksvriendelijke interface dan sommige concurrenten.</a:t>
            </a:r>
          </a:p>
        </p:txBody>
      </p:sp>
      <p:sp>
        <p:nvSpPr>
          <p:cNvPr id="4" name="Tijdelijke aanduiding voor dianummer 3">
            <a:extLst>
              <a:ext uri="{FF2B5EF4-FFF2-40B4-BE49-F238E27FC236}">
                <a16:creationId xmlns:a16="http://schemas.microsoft.com/office/drawing/2014/main" xmlns="" id="{4E3B28B2-E602-FF2B-8B71-F9F0E3A4DBEF}"/>
              </a:ext>
            </a:extLst>
          </p:cNvPr>
          <p:cNvSpPr>
            <a:spLocks noGrp="1"/>
          </p:cNvSpPr>
          <p:nvPr>
            <p:ph type="sldNum" sz="quarter" idx="11"/>
          </p:nvPr>
        </p:nvSpPr>
        <p:spPr/>
        <p:txBody>
          <a:bodyPr/>
          <a:lstStyle/>
          <a:p>
            <a:pPr marL="0" marR="0" lvl="0" indent="0" algn="l" defTabSz="778971" rtl="0" eaLnBrk="1" fontAlgn="base" latinLnBrk="0" hangingPunct="1">
              <a:lnSpc>
                <a:spcPct val="100000"/>
              </a:lnSpc>
              <a:spcBef>
                <a:spcPct val="0"/>
              </a:spcBef>
              <a:spcAft>
                <a:spcPct val="0"/>
              </a:spcAft>
              <a:buClrTx/>
              <a:buSzTx/>
              <a:buFontTx/>
              <a:buNone/>
              <a:tabLst/>
              <a:defRPr/>
            </a:pPr>
            <a:fld id="{322D3366-8204-49F3-9817-AD0786795975}" type="slidenum">
              <a:rPr kumimoji="0" lang="nl-NL" sz="900" b="0" i="0" u="none" strike="noStrike" kern="1200" cap="none" spc="0" normalizeH="0" baseline="0" noProof="0" smtClean="0">
                <a:ln>
                  <a:noFill/>
                </a:ln>
                <a:solidFill>
                  <a:srgbClr val="000000"/>
                </a:solidFill>
                <a:effectLst/>
                <a:uLnTx/>
                <a:uFillTx/>
                <a:latin typeface="Arial" panose="020B0604020202020204" pitchFamily="34" charset="0"/>
                <a:ea typeface="+mn-ea"/>
                <a:cs typeface="Arial" panose="020B0604020202020204" pitchFamily="34" charset="0"/>
              </a:rPr>
              <a:pPr marL="0" marR="0" lvl="0" indent="0" algn="l" defTabSz="778971" rtl="0" eaLnBrk="1" fontAlgn="base" latinLnBrk="0" hangingPunct="1">
                <a:lnSpc>
                  <a:spcPct val="100000"/>
                </a:lnSpc>
                <a:spcBef>
                  <a:spcPct val="0"/>
                </a:spcBef>
                <a:spcAft>
                  <a:spcPct val="0"/>
                </a:spcAft>
                <a:buClrTx/>
                <a:buSzTx/>
                <a:buFontTx/>
                <a:buNone/>
                <a:tabLst/>
                <a:defRPr/>
              </a:pPr>
              <a:t>5</a:t>
            </a:fld>
            <a:endParaRPr kumimoji="0" lang="nl-NL" sz="9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23472320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xmlns="" id="{5906D7A6-59D6-9748-EB80-850322C4E6E1}"/>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xmlns="" id="{C6ADE832-879C-CE1A-3A3F-8CFD2DBCC5DC}"/>
              </a:ext>
            </a:extLst>
          </p:cNvPr>
          <p:cNvSpPr>
            <a:spLocks noGrp="1"/>
          </p:cNvSpPr>
          <p:nvPr>
            <p:ph type="title"/>
          </p:nvPr>
        </p:nvSpPr>
        <p:spPr>
          <a:xfrm>
            <a:off x="461544" y="268892"/>
            <a:ext cx="8502944" cy="404957"/>
          </a:xfrm>
        </p:spPr>
        <p:txBody>
          <a:bodyPr/>
          <a:lstStyle/>
          <a:p>
            <a:r>
              <a:rPr lang="nl-NL" b="1" dirty="0"/>
              <a:t>Wachtwoordmanagers </a:t>
            </a:r>
            <a:r>
              <a:rPr lang="nl-NL" dirty="0"/>
              <a:t>– </a:t>
            </a:r>
            <a:r>
              <a:rPr lang="nl-NL" b="1" dirty="0"/>
              <a:t>Overzicht-3</a:t>
            </a:r>
          </a:p>
        </p:txBody>
      </p:sp>
      <p:sp>
        <p:nvSpPr>
          <p:cNvPr id="3" name="Tijdelijke aanduiding voor inhoud 2">
            <a:extLst>
              <a:ext uri="{FF2B5EF4-FFF2-40B4-BE49-F238E27FC236}">
                <a16:creationId xmlns:a16="http://schemas.microsoft.com/office/drawing/2014/main" xmlns="" id="{0203F782-3AEE-0099-265F-E60533045C53}"/>
              </a:ext>
            </a:extLst>
          </p:cNvPr>
          <p:cNvSpPr>
            <a:spLocks noGrp="1"/>
          </p:cNvSpPr>
          <p:nvPr>
            <p:ph idx="1"/>
          </p:nvPr>
        </p:nvSpPr>
        <p:spPr>
          <a:xfrm>
            <a:off x="461544" y="771550"/>
            <a:ext cx="8502944" cy="3960440"/>
          </a:xfrm>
        </p:spPr>
        <p:txBody>
          <a:bodyPr/>
          <a:lstStyle/>
          <a:p>
            <a:r>
              <a:rPr lang="nl-NL" sz="2400" dirty="0"/>
              <a:t>5. </a:t>
            </a:r>
            <a:r>
              <a:rPr lang="nl-NL" sz="2400" dirty="0" err="1"/>
              <a:t>LastPass</a:t>
            </a:r>
            <a:r>
              <a:rPr lang="nl-NL" sz="2400" dirty="0"/>
              <a:t>:</a:t>
            </a:r>
          </a:p>
          <a:p>
            <a:pPr lvl="1"/>
            <a:r>
              <a:rPr lang="nl-NL" sz="1600" dirty="0"/>
              <a:t>Eenvoudig en gebruikersvriendelijk.</a:t>
            </a:r>
          </a:p>
          <a:p>
            <a:pPr lvl="1"/>
            <a:r>
              <a:rPr lang="nl-NL" sz="1600" dirty="0"/>
              <a:t>Degelijke beveiliging.</a:t>
            </a:r>
          </a:p>
          <a:p>
            <a:pPr lvl="1"/>
            <a:r>
              <a:rPr lang="nl-NL" sz="1600" dirty="0"/>
              <a:t>Bestaat reeds langer, stabiel werkend en volledig.</a:t>
            </a:r>
          </a:p>
          <a:p>
            <a:pPr lvl="1"/>
            <a:r>
              <a:rPr lang="nl-NL" sz="1600" dirty="0"/>
              <a:t>Gratis versie beschikbaar met beperkte functies.</a:t>
            </a:r>
          </a:p>
          <a:p>
            <a:pPr lvl="1"/>
            <a:r>
              <a:rPr lang="nl-NL" sz="1600" dirty="0"/>
              <a:t>Voordeel: géén account vereist.</a:t>
            </a:r>
          </a:p>
          <a:p>
            <a:r>
              <a:rPr lang="nl-NL" sz="2400" dirty="0"/>
              <a:t>6. Keeper:</a:t>
            </a:r>
          </a:p>
          <a:p>
            <a:pPr lvl="1"/>
            <a:r>
              <a:rPr lang="nl-NL" sz="1600" dirty="0"/>
              <a:t>Degelijke beveiliging met focus op zakelijke gebruikers.</a:t>
            </a:r>
          </a:p>
          <a:p>
            <a:pPr lvl="1"/>
            <a:r>
              <a:rPr lang="nl-NL" sz="1600" dirty="0"/>
              <a:t>Geavanceerde functies voor het beheren van wachtwoorden en toegangsrechten.</a:t>
            </a:r>
          </a:p>
          <a:p>
            <a:pPr lvl="1"/>
            <a:r>
              <a:rPr lang="nl-NL" sz="1600" dirty="0"/>
              <a:t>Gratis versie beschikbaar met beperkte functies.</a:t>
            </a:r>
          </a:p>
          <a:p>
            <a:pPr lvl="1"/>
            <a:r>
              <a:rPr lang="nl-NL" sz="1600" dirty="0"/>
              <a:t>Nadelen: Prijzige abonnementen, minder gebruiksvriendelijke interface voor individuen.</a:t>
            </a:r>
          </a:p>
          <a:p>
            <a:pPr marL="390107" lvl="1" indent="0">
              <a:buNone/>
            </a:pPr>
            <a:r>
              <a:rPr lang="nl-NL" sz="1600" i="1" dirty="0"/>
              <a:t>Naast deze zijn er nog diverse andere gerenommeerde wachtwoordmanagers.</a:t>
            </a:r>
            <a:r>
              <a:rPr lang="nl-NL" sz="2400" dirty="0"/>
              <a:t> </a:t>
            </a:r>
          </a:p>
        </p:txBody>
      </p:sp>
      <p:sp>
        <p:nvSpPr>
          <p:cNvPr id="4" name="Tijdelijke aanduiding voor dianummer 3">
            <a:extLst>
              <a:ext uri="{FF2B5EF4-FFF2-40B4-BE49-F238E27FC236}">
                <a16:creationId xmlns:a16="http://schemas.microsoft.com/office/drawing/2014/main" xmlns="" id="{D7149364-122A-A395-2825-A42C9AF3D862}"/>
              </a:ext>
            </a:extLst>
          </p:cNvPr>
          <p:cNvSpPr>
            <a:spLocks noGrp="1"/>
          </p:cNvSpPr>
          <p:nvPr>
            <p:ph type="sldNum" sz="quarter" idx="11"/>
          </p:nvPr>
        </p:nvSpPr>
        <p:spPr/>
        <p:txBody>
          <a:bodyPr/>
          <a:lstStyle/>
          <a:p>
            <a:pPr marL="0" marR="0" lvl="0" indent="0" algn="l" defTabSz="778971" rtl="0" eaLnBrk="1" fontAlgn="base" latinLnBrk="0" hangingPunct="1">
              <a:lnSpc>
                <a:spcPct val="100000"/>
              </a:lnSpc>
              <a:spcBef>
                <a:spcPct val="0"/>
              </a:spcBef>
              <a:spcAft>
                <a:spcPct val="0"/>
              </a:spcAft>
              <a:buClrTx/>
              <a:buSzTx/>
              <a:buFontTx/>
              <a:buNone/>
              <a:tabLst/>
              <a:defRPr/>
            </a:pPr>
            <a:fld id="{322D3366-8204-49F3-9817-AD0786795975}" type="slidenum">
              <a:rPr kumimoji="0" lang="nl-NL" sz="900" b="0" i="0" u="none" strike="noStrike" kern="1200" cap="none" spc="0" normalizeH="0" baseline="0" noProof="0" smtClean="0">
                <a:ln>
                  <a:noFill/>
                </a:ln>
                <a:solidFill>
                  <a:srgbClr val="000000"/>
                </a:solidFill>
                <a:effectLst/>
                <a:uLnTx/>
                <a:uFillTx/>
                <a:latin typeface="Arial" panose="020B0604020202020204" pitchFamily="34" charset="0"/>
                <a:ea typeface="+mn-ea"/>
                <a:cs typeface="Arial" panose="020B0604020202020204" pitchFamily="34" charset="0"/>
              </a:rPr>
              <a:pPr marL="0" marR="0" lvl="0" indent="0" algn="l" defTabSz="778971" rtl="0" eaLnBrk="1" fontAlgn="base" latinLnBrk="0" hangingPunct="1">
                <a:lnSpc>
                  <a:spcPct val="100000"/>
                </a:lnSpc>
                <a:spcBef>
                  <a:spcPct val="0"/>
                </a:spcBef>
                <a:spcAft>
                  <a:spcPct val="0"/>
                </a:spcAft>
                <a:buClrTx/>
                <a:buSzTx/>
                <a:buFontTx/>
                <a:buNone/>
                <a:tabLst/>
                <a:defRPr/>
              </a:pPr>
              <a:t>6</a:t>
            </a:fld>
            <a:endParaRPr kumimoji="0" lang="nl-NL" sz="9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36275418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4B826407-C9D7-41E4-A887-6755E24913DB}"/>
              </a:ext>
            </a:extLst>
          </p:cNvPr>
          <p:cNvSpPr>
            <a:spLocks noGrp="1"/>
          </p:cNvSpPr>
          <p:nvPr>
            <p:ph type="title"/>
          </p:nvPr>
        </p:nvSpPr>
        <p:spPr/>
        <p:txBody>
          <a:bodyPr/>
          <a:lstStyle/>
          <a:p>
            <a:r>
              <a:rPr lang="nl-NL" b="1" dirty="0"/>
              <a:t>Wachtwoordmanagers – Beveiliging – Opslag wachtwoorden</a:t>
            </a:r>
            <a:endParaRPr lang="nl-NL" dirty="0"/>
          </a:p>
        </p:txBody>
      </p:sp>
      <p:sp>
        <p:nvSpPr>
          <p:cNvPr id="3" name="Tijdelijke aanduiding voor inhoud 2">
            <a:extLst>
              <a:ext uri="{FF2B5EF4-FFF2-40B4-BE49-F238E27FC236}">
                <a16:creationId xmlns:a16="http://schemas.microsoft.com/office/drawing/2014/main" xmlns="" id="{81106D1A-CAAB-4053-B9CB-7E89BEE7389E}"/>
              </a:ext>
            </a:extLst>
          </p:cNvPr>
          <p:cNvSpPr>
            <a:spLocks noGrp="1"/>
          </p:cNvSpPr>
          <p:nvPr>
            <p:ph idx="1"/>
          </p:nvPr>
        </p:nvSpPr>
        <p:spPr>
          <a:xfrm>
            <a:off x="461544" y="843558"/>
            <a:ext cx="8646960" cy="3788169"/>
          </a:xfrm>
        </p:spPr>
        <p:txBody>
          <a:bodyPr/>
          <a:lstStyle/>
          <a:p>
            <a:r>
              <a:rPr lang="nl-NL" sz="2400" dirty="0"/>
              <a:t>Beveiliging:</a:t>
            </a:r>
          </a:p>
          <a:p>
            <a:pPr lvl="1">
              <a:buFont typeface="Arial" panose="020B0604020202020204" pitchFamily="34" charset="0"/>
              <a:buChar char="•"/>
            </a:pPr>
            <a:r>
              <a:rPr lang="en-US" sz="1600" dirty="0" err="1"/>
              <a:t>Hoofdwachtwoord</a:t>
            </a:r>
            <a:endParaRPr lang="en-US" sz="1600" dirty="0"/>
          </a:p>
          <a:p>
            <a:pPr lvl="1">
              <a:buFont typeface="Arial" panose="020B0604020202020204" pitchFamily="34" charset="0"/>
              <a:buChar char="•"/>
            </a:pPr>
            <a:r>
              <a:rPr lang="en-US" sz="1600" dirty="0" err="1"/>
              <a:t>Encryptie</a:t>
            </a:r>
            <a:r>
              <a:rPr lang="en-US" sz="1600" dirty="0"/>
              <a:t> - </a:t>
            </a:r>
            <a:r>
              <a:rPr lang="nl-NL" sz="1600" dirty="0"/>
              <a:t>Dit is een functie in tweerichtingsverkeer die een gewone tekenreeks (zoals uw hoofdwachtwoord) omzet in een onleesbare tekst. Wachtwoordmanagers versleutelen de gegevens in uw kluis om ze tegen cybercriminelen te beschermen.</a:t>
            </a:r>
          </a:p>
          <a:p>
            <a:pPr lvl="2">
              <a:buFont typeface="Arial" panose="020B0604020202020204" pitchFamily="34" charset="0"/>
              <a:buChar char="•"/>
            </a:pPr>
            <a:r>
              <a:rPr lang="nl-NL" sz="1200" b="1" dirty="0" err="1"/>
              <a:t>Hashing</a:t>
            </a:r>
            <a:r>
              <a:rPr lang="nl-NL" sz="1200" b="1" dirty="0"/>
              <a:t>: </a:t>
            </a:r>
            <a:r>
              <a:rPr lang="nl-NL" sz="1200" dirty="0"/>
              <a:t>Dit is een functie die maar in één richting werkt om gegevens – zoals uw hoofdwachtwoord – om te zetten naar een unieke, onleesbare output: de </a:t>
            </a:r>
            <a:r>
              <a:rPr lang="nl-NL" sz="1200" dirty="0" err="1"/>
              <a:t>hash</a:t>
            </a:r>
            <a:r>
              <a:rPr lang="nl-NL" sz="1200" dirty="0"/>
              <a:t>. </a:t>
            </a:r>
          </a:p>
          <a:p>
            <a:pPr lvl="2">
              <a:buFont typeface="Arial" panose="020B0604020202020204" pitchFamily="34" charset="0"/>
              <a:buChar char="•"/>
            </a:pPr>
            <a:r>
              <a:rPr lang="nl-NL" sz="1200" b="1" dirty="0" err="1"/>
              <a:t>Salting</a:t>
            </a:r>
            <a:r>
              <a:rPr lang="nl-NL" sz="1200" b="1" dirty="0"/>
              <a:t>: </a:t>
            </a:r>
            <a:r>
              <a:rPr lang="nl-NL" sz="1200" dirty="0"/>
              <a:t>Bij </a:t>
            </a:r>
            <a:r>
              <a:rPr lang="nl-NL" sz="1200" dirty="0" err="1"/>
              <a:t>salting</a:t>
            </a:r>
            <a:r>
              <a:rPr lang="nl-NL" sz="1200" dirty="0"/>
              <a:t> wordt een bepaalde invoer, zoals uw hoofdwachtwoord of een </a:t>
            </a:r>
            <a:r>
              <a:rPr lang="nl-NL" sz="1200" dirty="0" err="1"/>
              <a:t>verificatiehash</a:t>
            </a:r>
            <a:r>
              <a:rPr lang="nl-NL" sz="1200" dirty="0"/>
              <a:t>, omzet naar een nog uniekere waarde, die nog lastiger te kraken is. Salt-waarden zijn verschillend voor iedere gebruiker.</a:t>
            </a:r>
          </a:p>
          <a:p>
            <a:r>
              <a:rPr lang="nl-NL" sz="2400" dirty="0"/>
              <a:t>Opslag van de wachtwoorden:</a:t>
            </a:r>
          </a:p>
          <a:p>
            <a:pPr lvl="1">
              <a:buFont typeface="Arial" panose="020B0604020202020204" pitchFamily="34" charset="0"/>
              <a:buChar char="•"/>
            </a:pPr>
            <a:r>
              <a:rPr lang="en-US" sz="1600" dirty="0" err="1"/>
              <a:t>Lokaal</a:t>
            </a:r>
            <a:r>
              <a:rPr lang="en-US" sz="1600" dirty="0"/>
              <a:t>-Encrypted</a:t>
            </a:r>
          </a:p>
          <a:p>
            <a:pPr lvl="1">
              <a:buFont typeface="Arial" panose="020B0604020202020204" pitchFamily="34" charset="0"/>
              <a:buChar char="•"/>
            </a:pPr>
            <a:r>
              <a:rPr lang="en-US" sz="1600" dirty="0"/>
              <a:t>‘Stateless’-Encrypted (=Cloud en cache): </a:t>
            </a:r>
            <a:r>
              <a:rPr lang="nl-NL" sz="1600" dirty="0"/>
              <a:t>de wachtwoordmanager slaat helemaal geen informatie lokaal op.</a:t>
            </a:r>
            <a:endParaRPr lang="en-US" sz="1600" dirty="0"/>
          </a:p>
          <a:p>
            <a:pPr lvl="1">
              <a:buFont typeface="Arial" panose="020B0604020202020204" pitchFamily="34" charset="0"/>
              <a:buChar char="•"/>
            </a:pPr>
            <a:endParaRPr lang="en-US" sz="1600" dirty="0"/>
          </a:p>
        </p:txBody>
      </p:sp>
      <p:sp>
        <p:nvSpPr>
          <p:cNvPr id="4" name="Tijdelijke aanduiding voor dianummer 3">
            <a:extLst>
              <a:ext uri="{FF2B5EF4-FFF2-40B4-BE49-F238E27FC236}">
                <a16:creationId xmlns:a16="http://schemas.microsoft.com/office/drawing/2014/main" xmlns="" id="{500EAC25-005F-4358-B168-F3EFFD6D7908}"/>
              </a:ext>
            </a:extLst>
          </p:cNvPr>
          <p:cNvSpPr>
            <a:spLocks noGrp="1"/>
          </p:cNvSpPr>
          <p:nvPr>
            <p:ph type="sldNum" sz="quarter" idx="11"/>
          </p:nvPr>
        </p:nvSpPr>
        <p:spPr/>
        <p:txBody>
          <a:bodyPr/>
          <a:lstStyle/>
          <a:p>
            <a:pPr>
              <a:defRPr/>
            </a:pPr>
            <a:fld id="{322D3366-8204-49F3-9817-AD0786795975}" type="slidenum">
              <a:rPr lang="nl-NL" smtClean="0"/>
              <a:pPr>
                <a:defRPr/>
              </a:pPr>
              <a:t>7</a:t>
            </a:fld>
            <a:endParaRPr lang="nl-NL" dirty="0"/>
          </a:p>
        </p:txBody>
      </p:sp>
    </p:spTree>
    <p:extLst>
      <p:ext uri="{BB962C8B-B14F-4D97-AF65-F5344CB8AC3E}">
        <p14:creationId xmlns:p14="http://schemas.microsoft.com/office/powerpoint/2010/main" val="26482405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xmlns="" id="{77BD4856-E252-0C20-EAE7-0D104D53F0FA}"/>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xmlns="" id="{2F8F8121-4145-6CF2-E800-68FDDA8A4EDD}"/>
              </a:ext>
            </a:extLst>
          </p:cNvPr>
          <p:cNvSpPr>
            <a:spLocks noGrp="1"/>
          </p:cNvSpPr>
          <p:nvPr>
            <p:ph type="title"/>
          </p:nvPr>
        </p:nvSpPr>
        <p:spPr/>
        <p:txBody>
          <a:bodyPr/>
          <a:lstStyle/>
          <a:p>
            <a:r>
              <a:rPr lang="nl-NL" b="1" dirty="0"/>
              <a:t>Wachtwoordmanagers – Beveiliging – Opslag wachtwoorden</a:t>
            </a:r>
            <a:endParaRPr lang="nl-NL" dirty="0"/>
          </a:p>
        </p:txBody>
      </p:sp>
      <p:sp>
        <p:nvSpPr>
          <p:cNvPr id="3" name="Tijdelijke aanduiding voor inhoud 2">
            <a:extLst>
              <a:ext uri="{FF2B5EF4-FFF2-40B4-BE49-F238E27FC236}">
                <a16:creationId xmlns:a16="http://schemas.microsoft.com/office/drawing/2014/main" xmlns="" id="{10824E7E-62FA-5214-3331-06E4C30CBCF0}"/>
              </a:ext>
            </a:extLst>
          </p:cNvPr>
          <p:cNvSpPr>
            <a:spLocks noGrp="1"/>
          </p:cNvSpPr>
          <p:nvPr>
            <p:ph idx="1"/>
          </p:nvPr>
        </p:nvSpPr>
        <p:spPr>
          <a:xfrm>
            <a:off x="461544" y="843558"/>
            <a:ext cx="8646960" cy="3788169"/>
          </a:xfrm>
        </p:spPr>
        <p:txBody>
          <a:bodyPr/>
          <a:lstStyle/>
          <a:p>
            <a:r>
              <a:rPr lang="nl-NL" sz="2400" dirty="0"/>
              <a:t>Beveiliging:</a:t>
            </a:r>
          </a:p>
          <a:p>
            <a:pPr lvl="1">
              <a:buFont typeface="Arial" panose="020B0604020202020204" pitchFamily="34" charset="0"/>
              <a:buChar char="•"/>
            </a:pPr>
            <a:r>
              <a:rPr lang="en-US" sz="1600" dirty="0"/>
              <a:t>Multi Factor Authentication (MFA): </a:t>
            </a:r>
            <a:r>
              <a:rPr lang="nl-NL" sz="1200" dirty="0"/>
              <a:t>Het idee van </a:t>
            </a:r>
            <a:r>
              <a:rPr lang="nl-NL" sz="1200" dirty="0" err="1"/>
              <a:t>multifactor</a:t>
            </a:r>
            <a:r>
              <a:rPr lang="nl-NL" sz="1200" dirty="0"/>
              <a:t>-authenticatie is dat je meerdere factors gebruikt om je identiteit vast te stellen en om zo in te loggen bij een dienst. Er zijn drie verschillende factoren: </a:t>
            </a:r>
          </a:p>
          <a:p>
            <a:pPr marL="1007570" lvl="2" indent="-228600">
              <a:buFont typeface="+mj-lt"/>
              <a:buAutoNum type="arabicPeriod"/>
            </a:pPr>
            <a:r>
              <a:rPr lang="nl-NL" sz="1200" dirty="0"/>
              <a:t>‘iets wat de gebruiker weet’, </a:t>
            </a:r>
          </a:p>
          <a:p>
            <a:pPr marL="1007570" lvl="2" indent="-228600">
              <a:buFont typeface="+mj-lt"/>
              <a:buAutoNum type="arabicPeriod"/>
            </a:pPr>
            <a:r>
              <a:rPr lang="nl-NL" sz="1200" dirty="0"/>
              <a:t>‘iets wat de gebruiker heeft’ en </a:t>
            </a:r>
          </a:p>
          <a:p>
            <a:pPr marL="1007570" lvl="2" indent="-228600">
              <a:buFont typeface="+mj-lt"/>
              <a:buAutoNum type="arabicPeriod"/>
            </a:pPr>
            <a:r>
              <a:rPr lang="nl-NL" sz="1200" dirty="0"/>
              <a:t>‘iets wat de gebruiker is’. </a:t>
            </a:r>
          </a:p>
          <a:p>
            <a:pPr lvl="1">
              <a:buFont typeface="Arial" panose="020B0604020202020204" pitchFamily="34" charset="0"/>
              <a:buChar char="•"/>
            </a:pPr>
            <a:r>
              <a:rPr lang="nl-NL" sz="1200" dirty="0"/>
              <a:t>Een wachtwoord dat je moet invoeren is een typisch voorbeeld van de eerste factor, want dat is iets wat je als gebruiker weet. Een toegangspasje of een authenticator-app op je mobiel is een voorbeeld van de tweede factor. Biometrische gegevens, zoals een vingerafdruk of een gezichtsidentificatie, worden beschreven als 3</a:t>
            </a:r>
            <a:r>
              <a:rPr lang="nl-NL" sz="1200" baseline="30000" dirty="0"/>
              <a:t>e</a:t>
            </a:r>
            <a:r>
              <a:rPr lang="nl-NL" sz="1200" dirty="0"/>
              <a:t>.</a:t>
            </a:r>
          </a:p>
          <a:p>
            <a:pPr lvl="1">
              <a:buFont typeface="Arial" panose="020B0604020202020204" pitchFamily="34" charset="0"/>
              <a:buChar char="•"/>
            </a:pPr>
            <a:r>
              <a:rPr lang="nl-NL" sz="1200" dirty="0"/>
              <a:t>Bij </a:t>
            </a:r>
            <a:r>
              <a:rPr lang="nl-NL" sz="1200" dirty="0" err="1"/>
              <a:t>multifactor</a:t>
            </a:r>
            <a:r>
              <a:rPr lang="nl-NL" sz="1200" dirty="0"/>
              <a:t>-authenticatie is het de bedoeling dat je op zijn minst twee factoren gebruikt om je identiteit vast te stellen. Om toegang te krijgen tot je account heb je bijvoorbeeld zowel een wachtwoord nodig als een code die wordt gegenereerd in de authenticator-app op je mobiel. </a:t>
            </a:r>
            <a:endParaRPr lang="en-US" sz="1200" dirty="0"/>
          </a:p>
          <a:p>
            <a:pPr marL="390107" lvl="1" indent="0">
              <a:buNone/>
            </a:pPr>
            <a:endParaRPr lang="en-US" sz="1600" dirty="0"/>
          </a:p>
        </p:txBody>
      </p:sp>
      <p:sp>
        <p:nvSpPr>
          <p:cNvPr id="4" name="Tijdelijke aanduiding voor dianummer 3">
            <a:extLst>
              <a:ext uri="{FF2B5EF4-FFF2-40B4-BE49-F238E27FC236}">
                <a16:creationId xmlns:a16="http://schemas.microsoft.com/office/drawing/2014/main" xmlns="" id="{692403B6-3BBC-0F78-8CE0-E4781406A246}"/>
              </a:ext>
            </a:extLst>
          </p:cNvPr>
          <p:cNvSpPr>
            <a:spLocks noGrp="1"/>
          </p:cNvSpPr>
          <p:nvPr>
            <p:ph type="sldNum" sz="quarter" idx="11"/>
          </p:nvPr>
        </p:nvSpPr>
        <p:spPr/>
        <p:txBody>
          <a:bodyPr/>
          <a:lstStyle/>
          <a:p>
            <a:pPr>
              <a:defRPr/>
            </a:pPr>
            <a:fld id="{322D3366-8204-49F3-9817-AD0786795975}" type="slidenum">
              <a:rPr lang="nl-NL" smtClean="0"/>
              <a:pPr>
                <a:defRPr/>
              </a:pPr>
              <a:t>8</a:t>
            </a:fld>
            <a:endParaRPr lang="nl-NL" dirty="0"/>
          </a:p>
        </p:txBody>
      </p:sp>
    </p:spTree>
    <p:extLst>
      <p:ext uri="{BB962C8B-B14F-4D97-AF65-F5344CB8AC3E}">
        <p14:creationId xmlns:p14="http://schemas.microsoft.com/office/powerpoint/2010/main" val="40110848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20644A18-B7FD-0022-1068-943905F3829D}"/>
              </a:ext>
            </a:extLst>
          </p:cNvPr>
          <p:cNvSpPr>
            <a:spLocks noGrp="1"/>
          </p:cNvSpPr>
          <p:nvPr>
            <p:ph type="title"/>
          </p:nvPr>
        </p:nvSpPr>
        <p:spPr/>
        <p:txBody>
          <a:bodyPr/>
          <a:lstStyle/>
          <a:p>
            <a:r>
              <a:rPr lang="nl-NL" dirty="0" smtClean="0"/>
              <a:t>Méér/2-stappen </a:t>
            </a:r>
            <a:r>
              <a:rPr lang="nl-NL" dirty="0"/>
              <a:t>verificatie:</a:t>
            </a:r>
          </a:p>
        </p:txBody>
      </p:sp>
      <p:sp>
        <p:nvSpPr>
          <p:cNvPr id="3" name="Tijdelijke aanduiding voor inhoud 2">
            <a:extLst>
              <a:ext uri="{FF2B5EF4-FFF2-40B4-BE49-F238E27FC236}">
                <a16:creationId xmlns:a16="http://schemas.microsoft.com/office/drawing/2014/main" xmlns="" id="{BF0142DA-38B9-FFD8-2B6C-2E29652AA90A}"/>
              </a:ext>
            </a:extLst>
          </p:cNvPr>
          <p:cNvSpPr>
            <a:spLocks noGrp="1"/>
          </p:cNvSpPr>
          <p:nvPr>
            <p:ph idx="1"/>
          </p:nvPr>
        </p:nvSpPr>
        <p:spPr/>
        <p:txBody>
          <a:bodyPr/>
          <a:lstStyle/>
          <a:p>
            <a:r>
              <a:rPr lang="nl-NL" b="1" i="1" dirty="0"/>
              <a:t>Wat iemand weet, </a:t>
            </a:r>
            <a:r>
              <a:rPr lang="nl-NL" b="0" i="0" dirty="0">
                <a:effectLst/>
                <a:latin typeface="Lato" panose="020F0502020204030203" pitchFamily="34" charset="0"/>
              </a:rPr>
              <a:t>Bijvoorbeeld een gebruikersnaam met wachtwoord.</a:t>
            </a:r>
          </a:p>
          <a:p>
            <a:r>
              <a:rPr lang="nl-NL" b="1" i="1" dirty="0">
                <a:latin typeface="Lato" panose="020F0502020204030203" pitchFamily="34" charset="0"/>
              </a:rPr>
              <a:t>Wat iemand heeft, </a:t>
            </a:r>
            <a:r>
              <a:rPr lang="nl-NL" b="0" i="0" dirty="0">
                <a:effectLst/>
                <a:latin typeface="Lato" panose="020F0502020204030203" pitchFamily="34" charset="0"/>
              </a:rPr>
              <a:t>Bijvoorbeeld een telefoon. Waar een sms-code naartoe kan worden gestuurd of via een app uw identiteit kan worden bevestigd.</a:t>
            </a:r>
            <a:endParaRPr lang="nl-NL" dirty="0">
              <a:latin typeface="Lato" panose="020F0502020204030203" pitchFamily="34" charset="0"/>
            </a:endParaRPr>
          </a:p>
          <a:p>
            <a:r>
              <a:rPr lang="nl-NL" b="1" i="1" dirty="0">
                <a:latin typeface="Lato" panose="020F0502020204030203" pitchFamily="34" charset="0"/>
              </a:rPr>
              <a:t>Wat iemand is, </a:t>
            </a:r>
            <a:r>
              <a:rPr lang="nl-NL" b="0" i="0" dirty="0">
                <a:effectLst/>
                <a:latin typeface="Lato" panose="020F0502020204030203" pitchFamily="34" charset="0"/>
              </a:rPr>
              <a:t>Bijvoorbeeld een vingerafdruk of een gezicht.</a:t>
            </a:r>
            <a:endParaRPr lang="nl-NL" dirty="0"/>
          </a:p>
        </p:txBody>
      </p:sp>
      <p:sp>
        <p:nvSpPr>
          <p:cNvPr id="4" name="Tijdelijke aanduiding voor dianummer 3">
            <a:extLst>
              <a:ext uri="{FF2B5EF4-FFF2-40B4-BE49-F238E27FC236}">
                <a16:creationId xmlns:a16="http://schemas.microsoft.com/office/drawing/2014/main" xmlns="" id="{133F7E95-A0F4-D344-84D4-022756E85ED5}"/>
              </a:ext>
            </a:extLst>
          </p:cNvPr>
          <p:cNvSpPr>
            <a:spLocks noGrp="1"/>
          </p:cNvSpPr>
          <p:nvPr>
            <p:ph type="sldNum" sz="quarter" idx="11"/>
          </p:nvPr>
        </p:nvSpPr>
        <p:spPr/>
        <p:txBody>
          <a:bodyPr/>
          <a:lstStyle/>
          <a:p>
            <a:pPr>
              <a:defRPr/>
            </a:pPr>
            <a:fld id="{322D3366-8204-49F3-9817-AD0786795975}" type="slidenum">
              <a:rPr lang="nl-NL" smtClean="0"/>
              <a:pPr>
                <a:defRPr/>
              </a:pPr>
              <a:t>9</a:t>
            </a:fld>
            <a:endParaRPr lang="nl-NL" dirty="0"/>
          </a:p>
        </p:txBody>
      </p:sp>
    </p:spTree>
    <p:extLst>
      <p:ext uri="{BB962C8B-B14F-4D97-AF65-F5344CB8AC3E}">
        <p14:creationId xmlns:p14="http://schemas.microsoft.com/office/powerpoint/2010/main" val="2087409343"/>
      </p:ext>
    </p:extLst>
  </p:cSld>
  <p:clrMapOvr>
    <a:masterClrMapping/>
  </p:clrMapOvr>
</p:sld>
</file>

<file path=ppt/theme/theme1.xml><?xml version="1.0" encoding="utf-8"?>
<a:theme xmlns:a="http://schemas.openxmlformats.org/drawingml/2006/main" name="Presentatie">
  <a:themeElements>
    <a:clrScheme name="Presentati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95363" rtl="0" eaLnBrk="1" fontAlgn="base" latinLnBrk="0" hangingPunct="1">
          <a:lnSpc>
            <a:spcPct val="100000"/>
          </a:lnSpc>
          <a:spcBef>
            <a:spcPct val="0"/>
          </a:spcBef>
          <a:spcAft>
            <a:spcPct val="0"/>
          </a:spcAft>
          <a:buClrTx/>
          <a:buSzTx/>
          <a:buFontTx/>
          <a:buNone/>
          <a:tabLst/>
          <a:defRPr kumimoji="0" lang="nl-NL" sz="20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95363" rtl="0" eaLnBrk="1" fontAlgn="base" latinLnBrk="0" hangingPunct="1">
          <a:lnSpc>
            <a:spcPct val="100000"/>
          </a:lnSpc>
          <a:spcBef>
            <a:spcPct val="0"/>
          </a:spcBef>
          <a:spcAft>
            <a:spcPct val="0"/>
          </a:spcAft>
          <a:buClrTx/>
          <a:buSzTx/>
          <a:buFontTx/>
          <a:buNone/>
          <a:tabLst/>
          <a:defRPr kumimoji="0" lang="nl-NL" sz="20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Presentati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resentati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resentati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resentati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resentati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resentati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resentati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resentati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resentati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resentati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resentati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resentati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Kantoorth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1115</TotalTime>
  <Words>1187</Words>
  <Application>Microsoft Office PowerPoint</Application>
  <PresentationFormat>Diavoorstelling (16:9)</PresentationFormat>
  <Paragraphs>140</Paragraphs>
  <Slides>14</Slides>
  <Notes>6</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14</vt:i4>
      </vt:variant>
    </vt:vector>
  </HeadingPairs>
  <TitlesOfParts>
    <vt:vector size="19" baseType="lpstr">
      <vt:lpstr>Arial</vt:lpstr>
      <vt:lpstr>Franklin Gothic Heavy</vt:lpstr>
      <vt:lpstr>Lato</vt:lpstr>
      <vt:lpstr>Verdana</vt:lpstr>
      <vt:lpstr>Presentatie</vt:lpstr>
      <vt:lpstr>Wachtwoordmanagers In het kader van Digitale veiligheid</vt:lpstr>
      <vt:lpstr>De werking en functies van Wachtwoordmanagers - AGENDA</vt:lpstr>
      <vt:lpstr>Wachtwoordmanagers - Belangrijkste functie </vt:lpstr>
      <vt:lpstr>Wachtwoordmanagers – Overzicht-1</vt:lpstr>
      <vt:lpstr>Wachtwoordmanagers – Overzicht-2</vt:lpstr>
      <vt:lpstr>Wachtwoordmanagers – Overzicht-3</vt:lpstr>
      <vt:lpstr>Wachtwoordmanagers – Beveiliging – Opslag wachtwoorden</vt:lpstr>
      <vt:lpstr>Wachtwoordmanagers – Beveiliging – Opslag wachtwoorden</vt:lpstr>
      <vt:lpstr>Méér/2-stappen verificatie:</vt:lpstr>
      <vt:lpstr>Wachtwoordmanagers – Automatisch invullen en opnemen</vt:lpstr>
      <vt:lpstr>Wachtwoordmanagers – Platformen</vt:lpstr>
      <vt:lpstr>Wachtwoordmanagers – Ondersteuning</vt:lpstr>
      <vt:lpstr>Wachtwoordmanagers – Reputatie</vt:lpstr>
      <vt:lpstr>Vragen ?</vt:lpstr>
    </vt:vector>
  </TitlesOfParts>
  <Company>HCC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Wachtwoordmanagers</dc:title>
  <dc:creator>fkroes</dc:creator>
  <cp:keywords>Wachtwoordmanager</cp:keywords>
  <cp:lastModifiedBy>Windows-gebruiker</cp:lastModifiedBy>
  <cp:revision>57</cp:revision>
  <dcterms:created xsi:type="dcterms:W3CDTF">2007-10-22T07:34:34Z</dcterms:created>
  <dcterms:modified xsi:type="dcterms:W3CDTF">2025-01-02T07:35:31Z</dcterms:modified>
  <cp:category>Digitale veiligheid</cp:category>
</cp:coreProperties>
</file>