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handoutMasterIdLst>
    <p:handoutMasterId r:id="rId16"/>
  </p:handoutMasterIdLst>
  <p:sldIdLst>
    <p:sldId id="256" r:id="rId2"/>
    <p:sldId id="259" r:id="rId3"/>
    <p:sldId id="260" r:id="rId4"/>
    <p:sldId id="276" r:id="rId5"/>
    <p:sldId id="284" r:id="rId6"/>
    <p:sldId id="285" r:id="rId7"/>
    <p:sldId id="286" r:id="rId8"/>
    <p:sldId id="287" r:id="rId9"/>
    <p:sldId id="288" r:id="rId10"/>
    <p:sldId id="290" r:id="rId11"/>
    <p:sldId id="291" r:id="rId12"/>
    <p:sldId id="289" r:id="rId13"/>
    <p:sldId id="261" r:id="rId14"/>
  </p:sldIdLst>
  <p:sldSz cx="9144000" cy="5143500" type="screen16x9"/>
  <p:notesSz cx="6858000" cy="9144000"/>
  <p:defaultTextStyle>
    <a:defPPr>
      <a:defRPr lang="nl-NL"/>
    </a:defPPr>
    <a:lvl1pPr algn="l" rtl="0" fontAlgn="base">
      <a:spcBef>
        <a:spcPct val="0"/>
      </a:spcBef>
      <a:spcAft>
        <a:spcPct val="0"/>
      </a:spcAft>
      <a:defRPr sz="1600" kern="1200">
        <a:solidFill>
          <a:schemeClr val="tx1"/>
        </a:solidFill>
        <a:latin typeface="Arial" charset="0"/>
        <a:ea typeface="+mn-ea"/>
        <a:cs typeface="+mn-cs"/>
      </a:defRPr>
    </a:lvl1pPr>
    <a:lvl2pPr marL="357805" algn="l" rtl="0" fontAlgn="base">
      <a:spcBef>
        <a:spcPct val="0"/>
      </a:spcBef>
      <a:spcAft>
        <a:spcPct val="0"/>
      </a:spcAft>
      <a:defRPr sz="1600" kern="1200">
        <a:solidFill>
          <a:schemeClr val="tx1"/>
        </a:solidFill>
        <a:latin typeface="Arial" charset="0"/>
        <a:ea typeface="+mn-ea"/>
        <a:cs typeface="+mn-cs"/>
      </a:defRPr>
    </a:lvl2pPr>
    <a:lvl3pPr marL="715609" algn="l" rtl="0" fontAlgn="base">
      <a:spcBef>
        <a:spcPct val="0"/>
      </a:spcBef>
      <a:spcAft>
        <a:spcPct val="0"/>
      </a:spcAft>
      <a:defRPr sz="1600" kern="1200">
        <a:solidFill>
          <a:schemeClr val="tx1"/>
        </a:solidFill>
        <a:latin typeface="Arial" charset="0"/>
        <a:ea typeface="+mn-ea"/>
        <a:cs typeface="+mn-cs"/>
      </a:defRPr>
    </a:lvl3pPr>
    <a:lvl4pPr marL="1073414" algn="l" rtl="0" fontAlgn="base">
      <a:spcBef>
        <a:spcPct val="0"/>
      </a:spcBef>
      <a:spcAft>
        <a:spcPct val="0"/>
      </a:spcAft>
      <a:defRPr sz="1600" kern="1200">
        <a:solidFill>
          <a:schemeClr val="tx1"/>
        </a:solidFill>
        <a:latin typeface="Arial" charset="0"/>
        <a:ea typeface="+mn-ea"/>
        <a:cs typeface="+mn-cs"/>
      </a:defRPr>
    </a:lvl4pPr>
    <a:lvl5pPr marL="1431219" algn="l" rtl="0" fontAlgn="base">
      <a:spcBef>
        <a:spcPct val="0"/>
      </a:spcBef>
      <a:spcAft>
        <a:spcPct val="0"/>
      </a:spcAft>
      <a:defRPr sz="1600" kern="1200">
        <a:solidFill>
          <a:schemeClr val="tx1"/>
        </a:solidFill>
        <a:latin typeface="Arial" charset="0"/>
        <a:ea typeface="+mn-ea"/>
        <a:cs typeface="+mn-cs"/>
      </a:defRPr>
    </a:lvl5pPr>
    <a:lvl6pPr marL="1789024" algn="l" defTabSz="715609" rtl="0" eaLnBrk="1" latinLnBrk="0" hangingPunct="1">
      <a:defRPr sz="1600" kern="1200">
        <a:solidFill>
          <a:schemeClr val="tx1"/>
        </a:solidFill>
        <a:latin typeface="Arial" charset="0"/>
        <a:ea typeface="+mn-ea"/>
        <a:cs typeface="+mn-cs"/>
      </a:defRPr>
    </a:lvl6pPr>
    <a:lvl7pPr marL="2146828" algn="l" defTabSz="715609" rtl="0" eaLnBrk="1" latinLnBrk="0" hangingPunct="1">
      <a:defRPr sz="1600" kern="1200">
        <a:solidFill>
          <a:schemeClr val="tx1"/>
        </a:solidFill>
        <a:latin typeface="Arial" charset="0"/>
        <a:ea typeface="+mn-ea"/>
        <a:cs typeface="+mn-cs"/>
      </a:defRPr>
    </a:lvl7pPr>
    <a:lvl8pPr marL="2504633" algn="l" defTabSz="715609" rtl="0" eaLnBrk="1" latinLnBrk="0" hangingPunct="1">
      <a:defRPr sz="1600" kern="1200">
        <a:solidFill>
          <a:schemeClr val="tx1"/>
        </a:solidFill>
        <a:latin typeface="Arial" charset="0"/>
        <a:ea typeface="+mn-ea"/>
        <a:cs typeface="+mn-cs"/>
      </a:defRPr>
    </a:lvl8pPr>
    <a:lvl9pPr marL="2862438" algn="l" defTabSz="715609" rtl="0" eaLnBrk="1" latinLnBrk="0" hangingPunct="1">
      <a:defRPr sz="1600"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Webmaster - WSV de Maas Venlo" initials="WWdMV" lastIdx="1" clrIdx="0">
    <p:extLst>
      <p:ext uri="{19B8F6BF-5375-455C-9EA6-DF929625EA0E}">
        <p15:presenceInfo xmlns:p15="http://schemas.microsoft.com/office/powerpoint/2012/main" userId="Webmaster - WSV de Maas Venlo"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11B2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60" autoAdjust="0"/>
  </p:normalViewPr>
  <p:slideViewPr>
    <p:cSldViewPr>
      <p:cViewPr varScale="1">
        <p:scale>
          <a:sx n="138" d="100"/>
          <a:sy n="138" d="100"/>
        </p:scale>
        <p:origin x="777" y="51"/>
      </p:cViewPr>
      <p:guideLst>
        <p:guide orient="horz" pos="1620"/>
        <p:guide pos="2881"/>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66" d="100"/>
          <a:sy n="66" d="100"/>
        </p:scale>
        <p:origin x="-2820" y="-11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dirty="0"/>
          </a:p>
        </p:txBody>
      </p:sp>
      <p:sp>
        <p:nvSpPr>
          <p:cNvPr id="3" name="Tijdelijke aanduiding voor datum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530804B-5CF1-40DE-8BB4-94C23F528AA8}" type="datetimeFigureOut">
              <a:rPr lang="nl-NL" smtClean="0"/>
              <a:t>5-11-2025</a:t>
            </a:fld>
            <a:endParaRPr lang="nl-NL" dirty="0"/>
          </a:p>
        </p:txBody>
      </p:sp>
      <p:sp>
        <p:nvSpPr>
          <p:cNvPr id="4" name="Tijdelijke aanduiding voor voettekst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dirty="0"/>
          </a:p>
        </p:txBody>
      </p:sp>
      <p:sp>
        <p:nvSpPr>
          <p:cNvPr id="5" name="Tijdelijke aanduiding voor dianumm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E5F4347-D19E-4D53-B13F-5DA9059B9187}" type="slidenum">
              <a:rPr lang="nl-NL" smtClean="0"/>
              <a:t>‹nr.›</a:t>
            </a:fld>
            <a:endParaRPr lang="nl-NL" dirty="0"/>
          </a:p>
        </p:txBody>
      </p:sp>
    </p:spTree>
    <p:extLst>
      <p:ext uri="{BB962C8B-B14F-4D97-AF65-F5344CB8AC3E}">
        <p14:creationId xmlns:p14="http://schemas.microsoft.com/office/powerpoint/2010/main" val="278409209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atin typeface="Arial" pitchFamily="34" charset="0"/>
              </a:defRPr>
            </a:lvl1pPr>
          </a:lstStyle>
          <a:p>
            <a:pPr>
              <a:defRPr/>
            </a:pPr>
            <a:endParaRPr lang="nl-NL"/>
          </a:p>
        </p:txBody>
      </p:sp>
      <p:sp>
        <p:nvSpPr>
          <p:cNvPr id="9219"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atin typeface="Arial" pitchFamily="34" charset="0"/>
              </a:defRPr>
            </a:lvl1pPr>
          </a:lstStyle>
          <a:p>
            <a:pPr>
              <a:defRPr/>
            </a:pPr>
            <a:endParaRPr lang="nl-NL"/>
          </a:p>
        </p:txBody>
      </p:sp>
      <p:sp>
        <p:nvSpPr>
          <p:cNvPr id="13316" name="Rectangle 4"/>
          <p:cNvSpPr>
            <a:spLocks noGrp="1" noRot="1" noChangeAspect="1" noChangeArrowheads="1" noTextEdit="1"/>
          </p:cNvSpPr>
          <p:nvPr>
            <p:ph type="sldImg" idx="2"/>
          </p:nvPr>
        </p:nvSpPr>
        <p:spPr bwMode="auto">
          <a:xfrm>
            <a:off x="381000" y="685800"/>
            <a:ext cx="6096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9221"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nl-NL" noProof="0"/>
              <a:t>Klik om de opmaakprofielen van de modeltekst te bewerken</a:t>
            </a:r>
          </a:p>
          <a:p>
            <a:pPr lvl="1"/>
            <a:r>
              <a:rPr lang="nl-NL" noProof="0"/>
              <a:t>Tweede niveau</a:t>
            </a:r>
          </a:p>
          <a:p>
            <a:pPr lvl="2"/>
            <a:r>
              <a:rPr lang="nl-NL" noProof="0"/>
              <a:t>Derde niveau</a:t>
            </a:r>
          </a:p>
          <a:p>
            <a:pPr lvl="3"/>
            <a:r>
              <a:rPr lang="nl-NL" noProof="0"/>
              <a:t>Vierde niveau</a:t>
            </a:r>
          </a:p>
          <a:p>
            <a:pPr lvl="4"/>
            <a:r>
              <a:rPr lang="nl-NL" noProof="0"/>
              <a:t>Vijfde niveau</a:t>
            </a:r>
          </a:p>
        </p:txBody>
      </p:sp>
      <p:sp>
        <p:nvSpPr>
          <p:cNvPr id="9222"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atin typeface="Arial" pitchFamily="34" charset="0"/>
              </a:defRPr>
            </a:lvl1pPr>
          </a:lstStyle>
          <a:p>
            <a:pPr>
              <a:defRPr/>
            </a:pPr>
            <a:endParaRPr lang="nl-NL"/>
          </a:p>
        </p:txBody>
      </p:sp>
      <p:sp>
        <p:nvSpPr>
          <p:cNvPr id="9223"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atin typeface="Arial" pitchFamily="34" charset="0"/>
              </a:defRPr>
            </a:lvl1pPr>
          </a:lstStyle>
          <a:p>
            <a:pPr>
              <a:defRPr/>
            </a:pPr>
            <a:fld id="{096720B4-F167-4421-A8A6-B3EEED21F3DE}" type="slidenum">
              <a:rPr lang="nl-NL"/>
              <a:pPr>
                <a:defRPr/>
              </a:pPr>
              <a:t>‹nr.›</a:t>
            </a:fld>
            <a:endParaRPr lang="nl-NL"/>
          </a:p>
        </p:txBody>
      </p:sp>
    </p:spTree>
    <p:extLst>
      <p:ext uri="{BB962C8B-B14F-4D97-AF65-F5344CB8AC3E}">
        <p14:creationId xmlns:p14="http://schemas.microsoft.com/office/powerpoint/2010/main" val="73219952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900" kern="1200">
        <a:solidFill>
          <a:schemeClr val="tx1"/>
        </a:solidFill>
        <a:latin typeface="Arial" pitchFamily="34" charset="0"/>
        <a:ea typeface="+mn-ea"/>
        <a:cs typeface="+mn-cs"/>
      </a:defRPr>
    </a:lvl1pPr>
    <a:lvl2pPr marL="357805" algn="l" rtl="0" eaLnBrk="0" fontAlgn="base" hangingPunct="0">
      <a:spcBef>
        <a:spcPct val="30000"/>
      </a:spcBef>
      <a:spcAft>
        <a:spcPct val="0"/>
      </a:spcAft>
      <a:defRPr sz="900" kern="1200">
        <a:solidFill>
          <a:schemeClr val="tx1"/>
        </a:solidFill>
        <a:latin typeface="Arial" pitchFamily="34" charset="0"/>
        <a:ea typeface="+mn-ea"/>
        <a:cs typeface="+mn-cs"/>
      </a:defRPr>
    </a:lvl2pPr>
    <a:lvl3pPr marL="715609" algn="l" rtl="0" eaLnBrk="0" fontAlgn="base" hangingPunct="0">
      <a:spcBef>
        <a:spcPct val="30000"/>
      </a:spcBef>
      <a:spcAft>
        <a:spcPct val="0"/>
      </a:spcAft>
      <a:defRPr sz="900" kern="1200">
        <a:solidFill>
          <a:schemeClr val="tx1"/>
        </a:solidFill>
        <a:latin typeface="Arial" pitchFamily="34" charset="0"/>
        <a:ea typeface="+mn-ea"/>
        <a:cs typeface="+mn-cs"/>
      </a:defRPr>
    </a:lvl3pPr>
    <a:lvl4pPr marL="1073414" algn="l" rtl="0" eaLnBrk="0" fontAlgn="base" hangingPunct="0">
      <a:spcBef>
        <a:spcPct val="30000"/>
      </a:spcBef>
      <a:spcAft>
        <a:spcPct val="0"/>
      </a:spcAft>
      <a:defRPr sz="900" kern="1200">
        <a:solidFill>
          <a:schemeClr val="tx1"/>
        </a:solidFill>
        <a:latin typeface="Arial" pitchFamily="34" charset="0"/>
        <a:ea typeface="+mn-ea"/>
        <a:cs typeface="+mn-cs"/>
      </a:defRPr>
    </a:lvl4pPr>
    <a:lvl5pPr marL="1431219" algn="l" rtl="0" eaLnBrk="0" fontAlgn="base" hangingPunct="0">
      <a:spcBef>
        <a:spcPct val="30000"/>
      </a:spcBef>
      <a:spcAft>
        <a:spcPct val="0"/>
      </a:spcAft>
      <a:defRPr sz="900" kern="1200">
        <a:solidFill>
          <a:schemeClr val="tx1"/>
        </a:solidFill>
        <a:latin typeface="Arial" pitchFamily="34" charset="0"/>
        <a:ea typeface="+mn-ea"/>
        <a:cs typeface="+mn-cs"/>
      </a:defRPr>
    </a:lvl5pPr>
    <a:lvl6pPr marL="1789024" algn="l" defTabSz="715609" rtl="0" eaLnBrk="1" latinLnBrk="0" hangingPunct="1">
      <a:defRPr sz="900" kern="1200">
        <a:solidFill>
          <a:schemeClr val="tx1"/>
        </a:solidFill>
        <a:latin typeface="+mn-lt"/>
        <a:ea typeface="+mn-ea"/>
        <a:cs typeface="+mn-cs"/>
      </a:defRPr>
    </a:lvl6pPr>
    <a:lvl7pPr marL="2146828" algn="l" defTabSz="715609" rtl="0" eaLnBrk="1" latinLnBrk="0" hangingPunct="1">
      <a:defRPr sz="900" kern="1200">
        <a:solidFill>
          <a:schemeClr val="tx1"/>
        </a:solidFill>
        <a:latin typeface="+mn-lt"/>
        <a:ea typeface="+mn-ea"/>
        <a:cs typeface="+mn-cs"/>
      </a:defRPr>
    </a:lvl7pPr>
    <a:lvl8pPr marL="2504633" algn="l" defTabSz="715609" rtl="0" eaLnBrk="1" latinLnBrk="0" hangingPunct="1">
      <a:defRPr sz="900" kern="1200">
        <a:solidFill>
          <a:schemeClr val="tx1"/>
        </a:solidFill>
        <a:latin typeface="+mn-lt"/>
        <a:ea typeface="+mn-ea"/>
        <a:cs typeface="+mn-cs"/>
      </a:defRPr>
    </a:lvl8pPr>
    <a:lvl9pPr marL="2862438" algn="l" defTabSz="715609" rtl="0" eaLnBrk="1" latinLnBrk="0" hangingPunct="1">
      <a:defRPr sz="9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6146" name="Rectangle 2"/>
          <p:cNvSpPr>
            <a:spLocks noGrp="1" noChangeArrowheads="1"/>
          </p:cNvSpPr>
          <p:nvPr>
            <p:ph type="ctrTitle"/>
          </p:nvPr>
        </p:nvSpPr>
        <p:spPr>
          <a:xfrm>
            <a:off x="1248884" y="1613351"/>
            <a:ext cx="6643518" cy="1349858"/>
          </a:xfrm>
        </p:spPr>
        <p:txBody>
          <a:bodyPr/>
          <a:lstStyle>
            <a:lvl1pPr algn="ctr">
              <a:defRPr b="1">
                <a:latin typeface="Arial" panose="020B0604020202020204" pitchFamily="34" charset="0"/>
                <a:cs typeface="Arial" panose="020B0604020202020204" pitchFamily="34" charset="0"/>
              </a:defRPr>
            </a:lvl1pPr>
          </a:lstStyle>
          <a:p>
            <a:pPr lvl="0"/>
            <a:r>
              <a:rPr lang="nl-NL" noProof="0" dirty="0"/>
              <a:t>Klik om het opmaakprofiel te bewerken</a:t>
            </a:r>
          </a:p>
        </p:txBody>
      </p:sp>
      <p:sp>
        <p:nvSpPr>
          <p:cNvPr id="6147" name="Rectangle 3"/>
          <p:cNvSpPr>
            <a:spLocks noGrp="1" noChangeArrowheads="1"/>
          </p:cNvSpPr>
          <p:nvPr>
            <p:ph type="subTitle" idx="1"/>
          </p:nvPr>
        </p:nvSpPr>
        <p:spPr>
          <a:xfrm>
            <a:off x="1248884" y="3118713"/>
            <a:ext cx="6643518" cy="628494"/>
          </a:xfrm>
        </p:spPr>
        <p:txBody>
          <a:bodyPr/>
          <a:lstStyle>
            <a:lvl1pPr marL="0" indent="0" algn="ctr">
              <a:buFontTx/>
              <a:buNone/>
              <a:defRPr>
                <a:latin typeface="Arial" panose="020B0604020202020204" pitchFamily="34" charset="0"/>
                <a:cs typeface="Arial" panose="020B0604020202020204" pitchFamily="34" charset="0"/>
              </a:defRPr>
            </a:lvl1pPr>
          </a:lstStyle>
          <a:p>
            <a:pPr lvl="0"/>
            <a:r>
              <a:rPr lang="nl-NL" noProof="0" dirty="0"/>
              <a:t>Klik om het opmaakprofiel van de modelondertitel te bewerken</a:t>
            </a:r>
          </a:p>
        </p:txBody>
      </p:sp>
      <p:pic>
        <p:nvPicPr>
          <p:cNvPr id="5" name="Afbeelding 4">
            <a:extLst>
              <a:ext uri="{FF2B5EF4-FFF2-40B4-BE49-F238E27FC236}">
                <a16:creationId xmlns:a16="http://schemas.microsoft.com/office/drawing/2014/main" id="{649CE900-3C91-442B-8D78-094ECB07D40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9552" y="411510"/>
            <a:ext cx="2448272" cy="911981"/>
          </a:xfrm>
          <a:prstGeom prst="rect">
            <a:avLst/>
          </a:prstGeom>
        </p:spPr>
      </p:pic>
    </p:spTree>
    <p:extLst>
      <p:ext uri="{BB962C8B-B14F-4D97-AF65-F5344CB8AC3E}">
        <p14:creationId xmlns:p14="http://schemas.microsoft.com/office/powerpoint/2010/main" val="40025363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Klik om de stijl te bewerken</a:t>
            </a:r>
          </a:p>
        </p:txBody>
      </p:sp>
      <p:sp>
        <p:nvSpPr>
          <p:cNvPr id="3" name="Tijdelijke aanduiding voor verticale tekst 2"/>
          <p:cNvSpPr>
            <a:spLocks noGrp="1"/>
          </p:cNvSpPr>
          <p:nvPr>
            <p:ph type="body" orient="vert" idx="1"/>
          </p:nvPr>
        </p:nvSpPr>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nl-NL" dirty="0"/>
              <a:t>Klik om de modelstijlen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4" name="Rectangle 5"/>
          <p:cNvSpPr>
            <a:spLocks noGrp="1" noChangeArrowheads="1"/>
          </p:cNvSpPr>
          <p:nvPr>
            <p:ph type="ftr" sz="quarter" idx="10"/>
          </p:nvPr>
        </p:nvSpPr>
        <p:spPr>
          <a:ln/>
        </p:spPr>
        <p:txBody>
          <a:bodyPr/>
          <a:lstStyle>
            <a:lvl1pPr>
              <a:defRPr/>
            </a:lvl1pPr>
          </a:lstStyle>
          <a:p>
            <a:pPr>
              <a:defRPr/>
            </a:pPr>
            <a:endParaRPr lang="nl-NL" dirty="0"/>
          </a:p>
        </p:txBody>
      </p:sp>
      <p:sp>
        <p:nvSpPr>
          <p:cNvPr id="5" name="Rectangle 6"/>
          <p:cNvSpPr>
            <a:spLocks noGrp="1" noChangeArrowheads="1"/>
          </p:cNvSpPr>
          <p:nvPr>
            <p:ph type="sldNum" sz="quarter" idx="11"/>
          </p:nvPr>
        </p:nvSpPr>
        <p:spPr>
          <a:ln/>
        </p:spPr>
        <p:txBody>
          <a:bodyPr/>
          <a:lstStyle>
            <a:lvl1pPr>
              <a:defRPr/>
            </a:lvl1pPr>
          </a:lstStyle>
          <a:p>
            <a:pPr>
              <a:defRPr/>
            </a:pPr>
            <a:fld id="{2787DCA4-0EBB-452C-A523-5970542C389E}" type="slidenum">
              <a:rPr lang="nl-NL"/>
              <a:pPr>
                <a:defRPr/>
              </a:pPr>
              <a:t>‹nr.›</a:t>
            </a:fld>
            <a:endParaRPr lang="nl-NL" dirty="0"/>
          </a:p>
        </p:txBody>
      </p:sp>
    </p:spTree>
    <p:extLst>
      <p:ext uri="{BB962C8B-B14F-4D97-AF65-F5344CB8AC3E}">
        <p14:creationId xmlns:p14="http://schemas.microsoft.com/office/powerpoint/2010/main" val="6433446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4514" y="268893"/>
            <a:ext cx="2053871" cy="4070092"/>
          </a:xfrm>
        </p:spPr>
        <p:txBody>
          <a:bodyPr vert="eaVert"/>
          <a:lstStyle/>
          <a:p>
            <a:r>
              <a:rPr lang="nl-NL" dirty="0"/>
              <a:t>Klik om de stijl te bewerken</a:t>
            </a:r>
          </a:p>
        </p:txBody>
      </p:sp>
      <p:sp>
        <p:nvSpPr>
          <p:cNvPr id="3" name="Tijdelijke aanduiding voor verticale tekst 2"/>
          <p:cNvSpPr>
            <a:spLocks noGrp="1"/>
          </p:cNvSpPr>
          <p:nvPr>
            <p:ph type="body" orient="vert" idx="1"/>
          </p:nvPr>
        </p:nvSpPr>
        <p:spPr>
          <a:xfrm>
            <a:off x="461544" y="268893"/>
            <a:ext cx="6032651" cy="4070092"/>
          </a:xfrm>
        </p:spPr>
        <p:txBody>
          <a:bodyPr vert="eaVert"/>
          <a:lstStyle>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nl-NL" dirty="0"/>
              <a:t>Klik om de modelstijlen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4" name="Rectangle 5"/>
          <p:cNvSpPr>
            <a:spLocks noGrp="1" noChangeArrowheads="1"/>
          </p:cNvSpPr>
          <p:nvPr>
            <p:ph type="ftr" sz="quarter" idx="10"/>
          </p:nvPr>
        </p:nvSpPr>
        <p:spPr>
          <a:ln/>
        </p:spPr>
        <p:txBody>
          <a:bodyPr/>
          <a:lstStyle>
            <a:lvl1pPr>
              <a:defRPr/>
            </a:lvl1pPr>
          </a:lstStyle>
          <a:p>
            <a:pPr>
              <a:defRPr/>
            </a:pPr>
            <a:endParaRPr lang="nl-NL" dirty="0"/>
          </a:p>
        </p:txBody>
      </p:sp>
      <p:sp>
        <p:nvSpPr>
          <p:cNvPr id="5" name="Rectangle 6"/>
          <p:cNvSpPr>
            <a:spLocks noGrp="1" noChangeArrowheads="1"/>
          </p:cNvSpPr>
          <p:nvPr>
            <p:ph type="sldNum" sz="quarter" idx="11"/>
          </p:nvPr>
        </p:nvSpPr>
        <p:spPr>
          <a:ln/>
        </p:spPr>
        <p:txBody>
          <a:bodyPr/>
          <a:lstStyle>
            <a:lvl1pPr>
              <a:defRPr/>
            </a:lvl1pPr>
          </a:lstStyle>
          <a:p>
            <a:pPr>
              <a:defRPr/>
            </a:pPr>
            <a:fld id="{E9DE7682-D0DA-488C-ABE6-51E2F5D38703}" type="slidenum">
              <a:rPr lang="nl-NL"/>
              <a:pPr>
                <a:defRPr/>
              </a:pPr>
              <a:t>‹nr.›</a:t>
            </a:fld>
            <a:endParaRPr lang="nl-NL" dirty="0"/>
          </a:p>
        </p:txBody>
      </p:sp>
    </p:spTree>
    <p:extLst>
      <p:ext uri="{BB962C8B-B14F-4D97-AF65-F5344CB8AC3E}">
        <p14:creationId xmlns:p14="http://schemas.microsoft.com/office/powerpoint/2010/main" val="9109592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Klik om de stijl te bewerken</a:t>
            </a:r>
          </a:p>
        </p:txBody>
      </p:sp>
      <p:sp>
        <p:nvSpPr>
          <p:cNvPr id="3" name="Tijdelijke aanduiding voor inhoud 2"/>
          <p:cNvSpPr>
            <a:spLocks noGrp="1"/>
          </p:cNvSpPr>
          <p:nvPr>
            <p:ph idx="1"/>
          </p:nvPr>
        </p:nvSpPr>
        <p:spPr/>
        <p:txBody>
          <a:bodyPr/>
          <a:lstStyle>
            <a:lvl1pPr marL="291959" indent="-291959">
              <a:buFontTx/>
              <a:buBlip>
                <a:blip r:embed="rId2"/>
              </a:buBlip>
              <a:defRPr sz="2800">
                <a:latin typeface="Arial" panose="020B0604020202020204" pitchFamily="34" charset="0"/>
                <a:cs typeface="Arial" panose="020B0604020202020204" pitchFamily="34" charset="0"/>
              </a:defRPr>
            </a:lvl1pPr>
            <a:lvl2pPr>
              <a:defRPr sz="2800">
                <a:latin typeface="Arial" panose="020B0604020202020204" pitchFamily="34" charset="0"/>
                <a:cs typeface="Arial" panose="020B0604020202020204" pitchFamily="34" charset="0"/>
              </a:defRPr>
            </a:lvl2pPr>
            <a:lvl3pPr>
              <a:defRPr sz="2800">
                <a:latin typeface="Arial" panose="020B0604020202020204" pitchFamily="34" charset="0"/>
                <a:cs typeface="Arial" panose="020B0604020202020204" pitchFamily="34" charset="0"/>
              </a:defRPr>
            </a:lvl3pPr>
            <a:lvl4pPr>
              <a:defRPr sz="2800">
                <a:latin typeface="Arial" panose="020B0604020202020204" pitchFamily="34" charset="0"/>
                <a:cs typeface="Arial" panose="020B0604020202020204" pitchFamily="34" charset="0"/>
              </a:defRPr>
            </a:lvl4pPr>
            <a:lvl5pPr>
              <a:defRPr sz="2800">
                <a:latin typeface="Arial" panose="020B0604020202020204" pitchFamily="34" charset="0"/>
                <a:cs typeface="Arial" panose="020B0604020202020204" pitchFamily="34" charset="0"/>
              </a:defRPr>
            </a:lvl5pPr>
          </a:lstStyle>
          <a:p>
            <a:pPr lvl="0"/>
            <a:r>
              <a:rPr lang="nl-NL" dirty="0"/>
              <a:t>Klik om de modelstijlen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4" name="Rectangle 5"/>
          <p:cNvSpPr>
            <a:spLocks noGrp="1" noChangeArrowheads="1"/>
          </p:cNvSpPr>
          <p:nvPr>
            <p:ph type="ftr" sz="quarter" idx="10"/>
          </p:nvPr>
        </p:nvSpPr>
        <p:spPr>
          <a:ln/>
        </p:spPr>
        <p:txBody>
          <a:bodyPr/>
          <a:lstStyle>
            <a:lvl1pPr>
              <a:defRPr>
                <a:latin typeface="Arial" panose="020B0604020202020204" pitchFamily="34" charset="0"/>
                <a:cs typeface="Arial" panose="020B0604020202020204" pitchFamily="34" charset="0"/>
              </a:defRPr>
            </a:lvl1pPr>
          </a:lstStyle>
          <a:p>
            <a:pPr>
              <a:defRPr/>
            </a:pPr>
            <a:endParaRPr lang="nl-NL" dirty="0"/>
          </a:p>
        </p:txBody>
      </p:sp>
      <p:sp>
        <p:nvSpPr>
          <p:cNvPr id="5" name="Rectangle 6"/>
          <p:cNvSpPr>
            <a:spLocks noGrp="1" noChangeArrowheads="1"/>
          </p:cNvSpPr>
          <p:nvPr>
            <p:ph type="sldNum" sz="quarter" idx="11"/>
          </p:nvPr>
        </p:nvSpPr>
        <p:spPr>
          <a:xfrm>
            <a:off x="77059" y="4859388"/>
            <a:ext cx="1129425" cy="357442"/>
          </a:xfrm>
          <a:ln/>
        </p:spPr>
        <p:txBody>
          <a:bodyPr/>
          <a:lstStyle>
            <a:lvl1pPr>
              <a:defRPr>
                <a:latin typeface="Arial" panose="020B0604020202020204" pitchFamily="34" charset="0"/>
                <a:cs typeface="Arial" panose="020B0604020202020204" pitchFamily="34" charset="0"/>
              </a:defRPr>
            </a:lvl1pPr>
          </a:lstStyle>
          <a:p>
            <a:pPr>
              <a:defRPr/>
            </a:pPr>
            <a:fld id="{322D3366-8204-49F3-9817-AD0786795975}" type="slidenum">
              <a:rPr lang="nl-NL" smtClean="0"/>
              <a:pPr>
                <a:defRPr/>
              </a:pPr>
              <a:t>‹nr.›</a:t>
            </a:fld>
            <a:endParaRPr lang="nl-NL" dirty="0"/>
          </a:p>
        </p:txBody>
      </p:sp>
    </p:spTree>
    <p:extLst>
      <p:ext uri="{BB962C8B-B14F-4D97-AF65-F5344CB8AC3E}">
        <p14:creationId xmlns:p14="http://schemas.microsoft.com/office/powerpoint/2010/main" val="17607153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180" y="3305534"/>
            <a:ext cx="7772944" cy="1021573"/>
          </a:xfrm>
        </p:spPr>
        <p:txBody>
          <a:bodyPr anchor="t"/>
          <a:lstStyle>
            <a:lvl1pPr algn="l">
              <a:defRPr sz="3100" b="1" cap="all">
                <a:latin typeface="Arial" panose="020B0604020202020204" pitchFamily="34" charset="0"/>
                <a:cs typeface="Arial" panose="020B0604020202020204" pitchFamily="34" charset="0"/>
              </a:defRPr>
            </a:lvl1pPr>
          </a:lstStyle>
          <a:p>
            <a:r>
              <a:rPr lang="nl-NL" dirty="0"/>
              <a:t>Klik om de stijl te bewerken</a:t>
            </a:r>
          </a:p>
        </p:txBody>
      </p:sp>
      <p:sp>
        <p:nvSpPr>
          <p:cNvPr id="3" name="Tijdelijke aanduiding voor tekst 2"/>
          <p:cNvSpPr>
            <a:spLocks noGrp="1"/>
          </p:cNvSpPr>
          <p:nvPr>
            <p:ph type="body" idx="1"/>
          </p:nvPr>
        </p:nvSpPr>
        <p:spPr>
          <a:xfrm>
            <a:off x="722180" y="2180292"/>
            <a:ext cx="7772944" cy="1125242"/>
          </a:xfrm>
        </p:spPr>
        <p:txBody>
          <a:bodyPr anchor="b"/>
          <a:lstStyle>
            <a:lvl1pPr marL="0" indent="0">
              <a:buNone/>
              <a:defRPr sz="1600">
                <a:latin typeface="Arial" panose="020B0604020202020204" pitchFamily="34" charset="0"/>
                <a:cs typeface="Arial" panose="020B0604020202020204" pitchFamily="34" charset="0"/>
              </a:defRPr>
            </a:lvl1pPr>
            <a:lvl2pPr marL="357805" indent="0">
              <a:buNone/>
              <a:defRPr sz="1400"/>
            </a:lvl2pPr>
            <a:lvl3pPr marL="715609" indent="0">
              <a:buNone/>
              <a:defRPr sz="1300"/>
            </a:lvl3pPr>
            <a:lvl4pPr marL="1073414" indent="0">
              <a:buNone/>
              <a:defRPr sz="1100"/>
            </a:lvl4pPr>
            <a:lvl5pPr marL="1431219" indent="0">
              <a:buNone/>
              <a:defRPr sz="1100"/>
            </a:lvl5pPr>
            <a:lvl6pPr marL="1789024" indent="0">
              <a:buNone/>
              <a:defRPr sz="1100"/>
            </a:lvl6pPr>
            <a:lvl7pPr marL="2146828" indent="0">
              <a:buNone/>
              <a:defRPr sz="1100"/>
            </a:lvl7pPr>
            <a:lvl8pPr marL="2504633" indent="0">
              <a:buNone/>
              <a:defRPr sz="1100"/>
            </a:lvl8pPr>
            <a:lvl9pPr marL="2862438" indent="0">
              <a:buNone/>
              <a:defRPr sz="1100"/>
            </a:lvl9pPr>
          </a:lstStyle>
          <a:p>
            <a:pPr lvl="0"/>
            <a:r>
              <a:rPr lang="nl-NL" dirty="0"/>
              <a:t>Klik om de modelstijlen te bewerken</a:t>
            </a:r>
          </a:p>
        </p:txBody>
      </p:sp>
      <p:sp>
        <p:nvSpPr>
          <p:cNvPr id="4" name="Rectangle 5"/>
          <p:cNvSpPr>
            <a:spLocks noGrp="1" noChangeArrowheads="1"/>
          </p:cNvSpPr>
          <p:nvPr>
            <p:ph type="ftr" sz="quarter" idx="10"/>
          </p:nvPr>
        </p:nvSpPr>
        <p:spPr>
          <a:ln/>
        </p:spPr>
        <p:txBody>
          <a:bodyPr/>
          <a:lstStyle>
            <a:lvl1pPr>
              <a:defRPr>
                <a:latin typeface="Arial" panose="020B0604020202020204" pitchFamily="34" charset="0"/>
                <a:cs typeface="Arial" panose="020B0604020202020204" pitchFamily="34" charset="0"/>
              </a:defRPr>
            </a:lvl1pPr>
          </a:lstStyle>
          <a:p>
            <a:pPr>
              <a:defRPr/>
            </a:pPr>
            <a:endParaRPr lang="nl-NL" dirty="0"/>
          </a:p>
        </p:txBody>
      </p:sp>
      <p:sp>
        <p:nvSpPr>
          <p:cNvPr id="5" name="Rectangle 6"/>
          <p:cNvSpPr>
            <a:spLocks noGrp="1" noChangeArrowheads="1"/>
          </p:cNvSpPr>
          <p:nvPr>
            <p:ph type="sldNum" sz="quarter" idx="11"/>
          </p:nvPr>
        </p:nvSpPr>
        <p:spPr>
          <a:ln/>
        </p:spPr>
        <p:txBody>
          <a:bodyPr/>
          <a:lstStyle>
            <a:lvl1pPr>
              <a:defRPr>
                <a:latin typeface="Arial" panose="020B0604020202020204" pitchFamily="34" charset="0"/>
                <a:cs typeface="Arial" panose="020B0604020202020204" pitchFamily="34" charset="0"/>
              </a:defRPr>
            </a:lvl1pPr>
          </a:lstStyle>
          <a:p>
            <a:pPr>
              <a:defRPr/>
            </a:pPr>
            <a:fld id="{2171F287-6227-4FAF-A31E-2CB8FB265786}" type="slidenum">
              <a:rPr lang="nl-NL" smtClean="0"/>
              <a:pPr>
                <a:defRPr/>
              </a:pPr>
              <a:t>‹nr.›</a:t>
            </a:fld>
            <a:endParaRPr lang="nl-NL" dirty="0"/>
          </a:p>
        </p:txBody>
      </p:sp>
    </p:spTree>
    <p:extLst>
      <p:ext uri="{BB962C8B-B14F-4D97-AF65-F5344CB8AC3E}">
        <p14:creationId xmlns:p14="http://schemas.microsoft.com/office/powerpoint/2010/main" val="1652472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Klik om de stijl te bewerken</a:t>
            </a:r>
          </a:p>
        </p:txBody>
      </p:sp>
      <p:sp>
        <p:nvSpPr>
          <p:cNvPr id="3" name="Tijdelijke aanduiding voor inhoud 2"/>
          <p:cNvSpPr>
            <a:spLocks noGrp="1"/>
          </p:cNvSpPr>
          <p:nvPr>
            <p:ph sz="half" idx="1"/>
          </p:nvPr>
        </p:nvSpPr>
        <p:spPr>
          <a:xfrm>
            <a:off x="461544" y="943821"/>
            <a:ext cx="4042583" cy="3395163"/>
          </a:xfrm>
        </p:spPr>
        <p:txBody>
          <a:bodyPr/>
          <a:lstStyle>
            <a:lvl1pPr marL="291959" indent="-291959">
              <a:buFontTx/>
              <a:buBlip>
                <a:blip r:embed="rId2"/>
              </a:buBlip>
              <a:defRPr sz="2200"/>
            </a:lvl1pPr>
            <a:lvl2pPr>
              <a:defRPr sz="1900">
                <a:latin typeface="Arial" panose="020B0604020202020204" pitchFamily="34" charset="0"/>
                <a:cs typeface="Arial" panose="020B0604020202020204" pitchFamily="34" charset="0"/>
              </a:defRPr>
            </a:lvl2pPr>
            <a:lvl3pPr>
              <a:defRPr sz="1600">
                <a:latin typeface="Arial" panose="020B0604020202020204" pitchFamily="34" charset="0"/>
                <a:cs typeface="Arial" panose="020B0604020202020204" pitchFamily="34" charset="0"/>
              </a:defRPr>
            </a:lvl3pPr>
            <a:lvl4pPr>
              <a:defRPr sz="1400">
                <a:latin typeface="Arial" panose="020B0604020202020204" pitchFamily="34" charset="0"/>
                <a:cs typeface="Arial" panose="020B0604020202020204" pitchFamily="34" charset="0"/>
              </a:defRPr>
            </a:lvl4pPr>
            <a:lvl5pPr>
              <a:defRPr sz="1400">
                <a:latin typeface="Arial" panose="020B0604020202020204" pitchFamily="34" charset="0"/>
                <a:cs typeface="Arial" panose="020B0604020202020204" pitchFamily="34" charset="0"/>
              </a:defRPr>
            </a:lvl5pPr>
            <a:lvl6pPr>
              <a:defRPr sz="1400"/>
            </a:lvl6pPr>
            <a:lvl7pPr>
              <a:defRPr sz="1400"/>
            </a:lvl7pPr>
            <a:lvl8pPr>
              <a:defRPr sz="1400"/>
            </a:lvl8pPr>
            <a:lvl9pPr>
              <a:defRPr sz="1400"/>
            </a:lvl9pPr>
          </a:lstStyle>
          <a:p>
            <a:pPr lvl="0"/>
            <a:r>
              <a:rPr lang="nl-NL" dirty="0"/>
              <a:t>Klik om de modelstijlen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4" name="Tijdelijke aanduiding voor inhoud 3"/>
          <p:cNvSpPr>
            <a:spLocks noGrp="1"/>
          </p:cNvSpPr>
          <p:nvPr>
            <p:ph sz="half" idx="2"/>
          </p:nvPr>
        </p:nvSpPr>
        <p:spPr>
          <a:xfrm>
            <a:off x="4634446" y="943821"/>
            <a:ext cx="4043939" cy="3395163"/>
          </a:xfrm>
        </p:spPr>
        <p:txBody>
          <a:bodyPr/>
          <a:lstStyle>
            <a:lvl1pPr marL="291959" indent="-291959">
              <a:buFontTx/>
              <a:buBlip>
                <a:blip r:embed="rId2"/>
              </a:buBlip>
              <a:defRPr sz="2200"/>
            </a:lvl1pPr>
            <a:lvl2pPr>
              <a:defRPr sz="1900">
                <a:latin typeface="Arial" panose="020B0604020202020204" pitchFamily="34" charset="0"/>
                <a:cs typeface="Arial" panose="020B0604020202020204" pitchFamily="34" charset="0"/>
              </a:defRPr>
            </a:lvl2pPr>
            <a:lvl3pPr>
              <a:defRPr sz="1600"/>
            </a:lvl3pPr>
            <a:lvl4pPr>
              <a:defRPr sz="1400">
                <a:latin typeface="Arial" panose="020B0604020202020204" pitchFamily="34" charset="0"/>
                <a:cs typeface="Arial" panose="020B0604020202020204" pitchFamily="34" charset="0"/>
              </a:defRPr>
            </a:lvl4pPr>
            <a:lvl5pPr>
              <a:defRPr sz="1400">
                <a:latin typeface="Arial" panose="020B0604020202020204" pitchFamily="34" charset="0"/>
                <a:cs typeface="Arial" panose="020B0604020202020204" pitchFamily="34" charset="0"/>
              </a:defRPr>
            </a:lvl5pPr>
            <a:lvl6pPr>
              <a:defRPr sz="1400"/>
            </a:lvl6pPr>
            <a:lvl7pPr>
              <a:defRPr sz="1400"/>
            </a:lvl7pPr>
            <a:lvl8pPr>
              <a:defRPr sz="1400"/>
            </a:lvl8pPr>
            <a:lvl9pPr>
              <a:defRPr sz="1400"/>
            </a:lvl9pPr>
          </a:lstStyle>
          <a:p>
            <a:pPr lvl="0"/>
            <a:r>
              <a:rPr lang="nl-NL" dirty="0"/>
              <a:t>Klik om de modelstijlen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5" name="Rectangle 5"/>
          <p:cNvSpPr>
            <a:spLocks noGrp="1" noChangeArrowheads="1"/>
          </p:cNvSpPr>
          <p:nvPr>
            <p:ph type="ftr" sz="quarter" idx="10"/>
          </p:nvPr>
        </p:nvSpPr>
        <p:spPr>
          <a:ln/>
        </p:spPr>
        <p:txBody>
          <a:bodyPr/>
          <a:lstStyle>
            <a:lvl1pPr>
              <a:defRPr/>
            </a:lvl1pPr>
          </a:lstStyle>
          <a:p>
            <a:pPr>
              <a:defRPr/>
            </a:pPr>
            <a:endParaRPr lang="nl-NL" dirty="0"/>
          </a:p>
        </p:txBody>
      </p:sp>
      <p:sp>
        <p:nvSpPr>
          <p:cNvPr id="6" name="Rectangle 6"/>
          <p:cNvSpPr>
            <a:spLocks noGrp="1" noChangeArrowheads="1"/>
          </p:cNvSpPr>
          <p:nvPr>
            <p:ph type="sldNum" sz="quarter" idx="11"/>
          </p:nvPr>
        </p:nvSpPr>
        <p:spPr>
          <a:ln/>
        </p:spPr>
        <p:txBody>
          <a:bodyPr/>
          <a:lstStyle>
            <a:lvl1pPr>
              <a:defRPr/>
            </a:lvl1pPr>
          </a:lstStyle>
          <a:p>
            <a:pPr>
              <a:defRPr/>
            </a:pPr>
            <a:fld id="{AD333D2B-3314-4329-8868-B804A229370B}" type="slidenum">
              <a:rPr lang="nl-NL"/>
              <a:pPr>
                <a:defRPr/>
              </a:pPr>
              <a:t>‹nr.›</a:t>
            </a:fld>
            <a:endParaRPr lang="nl-NL" dirty="0"/>
          </a:p>
        </p:txBody>
      </p:sp>
    </p:spTree>
    <p:extLst>
      <p:ext uri="{BB962C8B-B14F-4D97-AF65-F5344CB8AC3E}">
        <p14:creationId xmlns:p14="http://schemas.microsoft.com/office/powerpoint/2010/main" val="121633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457472" y="206260"/>
            <a:ext cx="8229057" cy="857430"/>
          </a:xfrm>
        </p:spPr>
        <p:txBody>
          <a:bodyPr/>
          <a:lstStyle>
            <a:lvl1pPr>
              <a:defRPr/>
            </a:lvl1pPr>
          </a:lstStyle>
          <a:p>
            <a:r>
              <a:rPr lang="nl-NL" dirty="0"/>
              <a:t>Klik om de stijl te bewerken</a:t>
            </a:r>
          </a:p>
        </p:txBody>
      </p:sp>
      <p:sp>
        <p:nvSpPr>
          <p:cNvPr id="3" name="Tijdelijke aanduiding voor tekst 2"/>
          <p:cNvSpPr>
            <a:spLocks noGrp="1"/>
          </p:cNvSpPr>
          <p:nvPr>
            <p:ph type="body" idx="1"/>
          </p:nvPr>
        </p:nvSpPr>
        <p:spPr>
          <a:xfrm>
            <a:off x="457472" y="1151159"/>
            <a:ext cx="4039868" cy="479470"/>
          </a:xfrm>
        </p:spPr>
        <p:txBody>
          <a:bodyPr anchor="b"/>
          <a:lstStyle>
            <a:lvl1pPr marL="0" indent="0">
              <a:buNone/>
              <a:defRPr sz="1900" b="1"/>
            </a:lvl1pPr>
            <a:lvl2pPr marL="357805" indent="0">
              <a:buNone/>
              <a:defRPr sz="1600" b="1"/>
            </a:lvl2pPr>
            <a:lvl3pPr marL="715609" indent="0">
              <a:buNone/>
              <a:defRPr sz="1400" b="1"/>
            </a:lvl3pPr>
            <a:lvl4pPr marL="1073414" indent="0">
              <a:buNone/>
              <a:defRPr sz="1300" b="1"/>
            </a:lvl4pPr>
            <a:lvl5pPr marL="1431219" indent="0">
              <a:buNone/>
              <a:defRPr sz="1300" b="1"/>
            </a:lvl5pPr>
            <a:lvl6pPr marL="1789024" indent="0">
              <a:buNone/>
              <a:defRPr sz="1300" b="1"/>
            </a:lvl6pPr>
            <a:lvl7pPr marL="2146828" indent="0">
              <a:buNone/>
              <a:defRPr sz="1300" b="1"/>
            </a:lvl7pPr>
            <a:lvl8pPr marL="2504633" indent="0">
              <a:buNone/>
              <a:defRPr sz="1300" b="1"/>
            </a:lvl8pPr>
            <a:lvl9pPr marL="2862438" indent="0">
              <a:buNone/>
              <a:defRPr sz="1300" b="1"/>
            </a:lvl9pPr>
          </a:lstStyle>
          <a:p>
            <a:pPr lvl="0"/>
            <a:r>
              <a:rPr lang="nl-NL" dirty="0"/>
              <a:t>Klik om de modelstijlen te bewerken</a:t>
            </a:r>
          </a:p>
        </p:txBody>
      </p:sp>
      <p:sp>
        <p:nvSpPr>
          <p:cNvPr id="4" name="Tijdelijke aanduiding voor inhoud 3"/>
          <p:cNvSpPr>
            <a:spLocks noGrp="1"/>
          </p:cNvSpPr>
          <p:nvPr>
            <p:ph sz="half" idx="2"/>
          </p:nvPr>
        </p:nvSpPr>
        <p:spPr>
          <a:xfrm>
            <a:off x="457472" y="1630629"/>
            <a:ext cx="4039868" cy="2964289"/>
          </a:xfrm>
        </p:spPr>
        <p:txBody>
          <a:bodyPr/>
          <a:lstStyle>
            <a:lvl1pPr>
              <a:defRPr sz="1900">
                <a:latin typeface="Arial" panose="020B0604020202020204" pitchFamily="34" charset="0"/>
                <a:cs typeface="Arial" panose="020B0604020202020204" pitchFamily="34" charset="0"/>
              </a:defRPr>
            </a:lvl1pPr>
            <a:lvl2pPr>
              <a:defRPr sz="1600">
                <a:latin typeface="Arial" panose="020B0604020202020204" pitchFamily="34" charset="0"/>
                <a:cs typeface="Arial" panose="020B0604020202020204" pitchFamily="34" charset="0"/>
              </a:defRPr>
            </a:lvl2pPr>
            <a:lvl3pPr>
              <a:defRPr sz="1400">
                <a:latin typeface="Arial" panose="020B0604020202020204" pitchFamily="34" charset="0"/>
                <a:cs typeface="Arial" panose="020B0604020202020204" pitchFamily="34" charset="0"/>
              </a:defRPr>
            </a:lvl3pPr>
            <a:lvl4pPr>
              <a:defRPr sz="1300"/>
            </a:lvl4pPr>
            <a:lvl5pPr>
              <a:defRPr sz="1300"/>
            </a:lvl5pPr>
            <a:lvl6pPr>
              <a:defRPr sz="1300"/>
            </a:lvl6pPr>
            <a:lvl7pPr>
              <a:defRPr sz="1300"/>
            </a:lvl7pPr>
            <a:lvl8pPr>
              <a:defRPr sz="1300"/>
            </a:lvl8pPr>
            <a:lvl9pPr>
              <a:defRPr sz="1300"/>
            </a:lvl9pPr>
          </a:lstStyle>
          <a:p>
            <a:pPr lvl="0"/>
            <a:r>
              <a:rPr lang="nl-NL" dirty="0"/>
              <a:t>Klik om de modelstijlen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5" name="Tijdelijke aanduiding voor tekst 4"/>
          <p:cNvSpPr>
            <a:spLocks noGrp="1"/>
          </p:cNvSpPr>
          <p:nvPr>
            <p:ph type="body" sz="quarter" idx="3"/>
          </p:nvPr>
        </p:nvSpPr>
        <p:spPr>
          <a:xfrm>
            <a:off x="4645305" y="1151159"/>
            <a:ext cx="4041224" cy="479470"/>
          </a:xfrm>
        </p:spPr>
        <p:txBody>
          <a:bodyPr anchor="b"/>
          <a:lstStyle>
            <a:lvl1pPr marL="0" indent="0">
              <a:buNone/>
              <a:defRPr sz="1900" b="1"/>
            </a:lvl1pPr>
            <a:lvl2pPr marL="357805" indent="0">
              <a:buNone/>
              <a:defRPr sz="1600" b="1"/>
            </a:lvl2pPr>
            <a:lvl3pPr marL="715609" indent="0">
              <a:buNone/>
              <a:defRPr sz="1400" b="1"/>
            </a:lvl3pPr>
            <a:lvl4pPr marL="1073414" indent="0">
              <a:buNone/>
              <a:defRPr sz="1300" b="1"/>
            </a:lvl4pPr>
            <a:lvl5pPr marL="1431219" indent="0">
              <a:buNone/>
              <a:defRPr sz="1300" b="1"/>
            </a:lvl5pPr>
            <a:lvl6pPr marL="1789024" indent="0">
              <a:buNone/>
              <a:defRPr sz="1300" b="1"/>
            </a:lvl6pPr>
            <a:lvl7pPr marL="2146828" indent="0">
              <a:buNone/>
              <a:defRPr sz="1300" b="1"/>
            </a:lvl7pPr>
            <a:lvl8pPr marL="2504633" indent="0">
              <a:buNone/>
              <a:defRPr sz="1300" b="1"/>
            </a:lvl8pPr>
            <a:lvl9pPr marL="2862438" indent="0">
              <a:buNone/>
              <a:defRPr sz="1300" b="1"/>
            </a:lvl9pPr>
          </a:lstStyle>
          <a:p>
            <a:pPr lvl="0"/>
            <a:r>
              <a:rPr lang="nl-NL" dirty="0"/>
              <a:t>Klik om de modelstijlen te bewerken</a:t>
            </a:r>
          </a:p>
        </p:txBody>
      </p:sp>
      <p:sp>
        <p:nvSpPr>
          <p:cNvPr id="6" name="Tijdelijke aanduiding voor inhoud 5"/>
          <p:cNvSpPr>
            <a:spLocks noGrp="1"/>
          </p:cNvSpPr>
          <p:nvPr>
            <p:ph sz="quarter" idx="4"/>
          </p:nvPr>
        </p:nvSpPr>
        <p:spPr>
          <a:xfrm>
            <a:off x="4645305" y="1630629"/>
            <a:ext cx="4041224" cy="2964289"/>
          </a:xfrm>
        </p:spPr>
        <p:txBody>
          <a:bodyPr/>
          <a:lstStyle>
            <a:lvl1pPr>
              <a:defRPr sz="1900">
                <a:latin typeface="Arial" panose="020B0604020202020204" pitchFamily="34" charset="0"/>
                <a:cs typeface="Arial" panose="020B0604020202020204" pitchFamily="34" charset="0"/>
              </a:defRPr>
            </a:lvl1pPr>
            <a:lvl2pPr>
              <a:defRPr sz="1600">
                <a:latin typeface="Arial" panose="020B0604020202020204" pitchFamily="34" charset="0"/>
                <a:cs typeface="Arial" panose="020B0604020202020204" pitchFamily="34" charset="0"/>
              </a:defRPr>
            </a:lvl2pPr>
            <a:lvl3pPr>
              <a:defRPr sz="1400">
                <a:latin typeface="Arial" panose="020B0604020202020204" pitchFamily="34" charset="0"/>
                <a:cs typeface="Arial" panose="020B0604020202020204" pitchFamily="34" charset="0"/>
              </a:defRPr>
            </a:lvl3pPr>
            <a:lvl4pPr>
              <a:defRPr sz="1300">
                <a:latin typeface="Arial" panose="020B0604020202020204" pitchFamily="34" charset="0"/>
                <a:cs typeface="Arial" panose="020B0604020202020204" pitchFamily="34" charset="0"/>
              </a:defRPr>
            </a:lvl4pPr>
            <a:lvl5pPr>
              <a:defRPr sz="1300">
                <a:latin typeface="Arial" panose="020B0604020202020204" pitchFamily="34" charset="0"/>
                <a:cs typeface="Arial" panose="020B0604020202020204" pitchFamily="34" charset="0"/>
              </a:defRPr>
            </a:lvl5pPr>
            <a:lvl6pPr>
              <a:defRPr sz="1300"/>
            </a:lvl6pPr>
            <a:lvl7pPr>
              <a:defRPr sz="1300"/>
            </a:lvl7pPr>
            <a:lvl8pPr>
              <a:defRPr sz="1300"/>
            </a:lvl8pPr>
            <a:lvl9pPr>
              <a:defRPr sz="1300"/>
            </a:lvl9pPr>
          </a:lstStyle>
          <a:p>
            <a:pPr lvl="0"/>
            <a:r>
              <a:rPr lang="nl-NL" dirty="0"/>
              <a:t>Klik om de modelstijlen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7" name="Rectangle 5"/>
          <p:cNvSpPr>
            <a:spLocks noGrp="1" noChangeArrowheads="1"/>
          </p:cNvSpPr>
          <p:nvPr>
            <p:ph type="ftr" sz="quarter" idx="10"/>
          </p:nvPr>
        </p:nvSpPr>
        <p:spPr>
          <a:ln/>
        </p:spPr>
        <p:txBody>
          <a:bodyPr/>
          <a:lstStyle>
            <a:lvl1pPr>
              <a:defRPr/>
            </a:lvl1pPr>
          </a:lstStyle>
          <a:p>
            <a:pPr>
              <a:defRPr/>
            </a:pPr>
            <a:endParaRPr lang="nl-NL" dirty="0"/>
          </a:p>
        </p:txBody>
      </p:sp>
      <p:sp>
        <p:nvSpPr>
          <p:cNvPr id="8" name="Rectangle 6"/>
          <p:cNvSpPr>
            <a:spLocks noGrp="1" noChangeArrowheads="1"/>
          </p:cNvSpPr>
          <p:nvPr>
            <p:ph type="sldNum" sz="quarter" idx="11"/>
          </p:nvPr>
        </p:nvSpPr>
        <p:spPr>
          <a:ln/>
        </p:spPr>
        <p:txBody>
          <a:bodyPr/>
          <a:lstStyle>
            <a:lvl1pPr>
              <a:defRPr/>
            </a:lvl1pPr>
          </a:lstStyle>
          <a:p>
            <a:pPr>
              <a:defRPr/>
            </a:pPr>
            <a:fld id="{0CA05C92-8F69-4B73-B355-94B5937AC6A0}" type="slidenum">
              <a:rPr lang="nl-NL"/>
              <a:pPr>
                <a:defRPr/>
              </a:pPr>
              <a:t>‹nr.›</a:t>
            </a:fld>
            <a:endParaRPr lang="nl-NL" dirty="0"/>
          </a:p>
        </p:txBody>
      </p:sp>
    </p:spTree>
    <p:extLst>
      <p:ext uri="{BB962C8B-B14F-4D97-AF65-F5344CB8AC3E}">
        <p14:creationId xmlns:p14="http://schemas.microsoft.com/office/powerpoint/2010/main" val="29930326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Klik om de stijl te bewerken</a:t>
            </a:r>
          </a:p>
        </p:txBody>
      </p:sp>
      <p:sp>
        <p:nvSpPr>
          <p:cNvPr id="3" name="Rectangle 5"/>
          <p:cNvSpPr>
            <a:spLocks noGrp="1" noChangeArrowheads="1"/>
          </p:cNvSpPr>
          <p:nvPr>
            <p:ph type="ftr" sz="quarter" idx="10"/>
          </p:nvPr>
        </p:nvSpPr>
        <p:spPr>
          <a:ln/>
        </p:spPr>
        <p:txBody>
          <a:bodyPr/>
          <a:lstStyle>
            <a:lvl1pPr>
              <a:defRPr/>
            </a:lvl1pPr>
          </a:lstStyle>
          <a:p>
            <a:pPr>
              <a:defRPr/>
            </a:pPr>
            <a:endParaRPr lang="nl-NL" dirty="0"/>
          </a:p>
        </p:txBody>
      </p:sp>
      <p:sp>
        <p:nvSpPr>
          <p:cNvPr id="4" name="Rectangle 6"/>
          <p:cNvSpPr>
            <a:spLocks noGrp="1" noChangeArrowheads="1"/>
          </p:cNvSpPr>
          <p:nvPr>
            <p:ph type="sldNum" sz="quarter" idx="11"/>
          </p:nvPr>
        </p:nvSpPr>
        <p:spPr>
          <a:ln/>
        </p:spPr>
        <p:txBody>
          <a:bodyPr/>
          <a:lstStyle>
            <a:lvl1pPr>
              <a:defRPr/>
            </a:lvl1pPr>
          </a:lstStyle>
          <a:p>
            <a:pPr>
              <a:defRPr/>
            </a:pPr>
            <a:fld id="{7E6B12C7-1389-41DE-ABED-FF7D1DBC52BF}" type="slidenum">
              <a:rPr lang="nl-NL"/>
              <a:pPr>
                <a:defRPr/>
              </a:pPr>
              <a:t>‹nr.›</a:t>
            </a:fld>
            <a:endParaRPr lang="nl-NL" dirty="0"/>
          </a:p>
        </p:txBody>
      </p:sp>
    </p:spTree>
    <p:extLst>
      <p:ext uri="{BB962C8B-B14F-4D97-AF65-F5344CB8AC3E}">
        <p14:creationId xmlns:p14="http://schemas.microsoft.com/office/powerpoint/2010/main" val="37994117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endParaRPr lang="nl-NL" dirty="0"/>
          </a:p>
        </p:txBody>
      </p:sp>
      <p:sp>
        <p:nvSpPr>
          <p:cNvPr id="3" name="Rectangle 6"/>
          <p:cNvSpPr>
            <a:spLocks noGrp="1" noChangeArrowheads="1"/>
          </p:cNvSpPr>
          <p:nvPr>
            <p:ph type="sldNum" sz="quarter" idx="11"/>
          </p:nvPr>
        </p:nvSpPr>
        <p:spPr>
          <a:ln/>
        </p:spPr>
        <p:txBody>
          <a:bodyPr/>
          <a:lstStyle>
            <a:lvl1pPr>
              <a:defRPr/>
            </a:lvl1pPr>
          </a:lstStyle>
          <a:p>
            <a:pPr>
              <a:defRPr/>
            </a:pPr>
            <a:fld id="{53FCC852-E4A7-4185-83B3-43E898F27EEC}" type="slidenum">
              <a:rPr lang="nl-NL"/>
              <a:pPr>
                <a:defRPr/>
              </a:pPr>
              <a:t>‹nr.›</a:t>
            </a:fld>
            <a:endParaRPr lang="nl-NL" dirty="0"/>
          </a:p>
        </p:txBody>
      </p:sp>
    </p:spTree>
    <p:extLst>
      <p:ext uri="{BB962C8B-B14F-4D97-AF65-F5344CB8AC3E}">
        <p14:creationId xmlns:p14="http://schemas.microsoft.com/office/powerpoint/2010/main" val="31588941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472" y="205179"/>
            <a:ext cx="3008181" cy="871469"/>
          </a:xfrm>
        </p:spPr>
        <p:txBody>
          <a:bodyPr anchor="b"/>
          <a:lstStyle>
            <a:lvl1pPr algn="l">
              <a:defRPr sz="1600" b="1"/>
            </a:lvl1pPr>
          </a:lstStyle>
          <a:p>
            <a:r>
              <a:rPr lang="nl-NL" dirty="0"/>
              <a:t>Klik om de stijl te bewerken</a:t>
            </a:r>
          </a:p>
        </p:txBody>
      </p:sp>
      <p:sp>
        <p:nvSpPr>
          <p:cNvPr id="3" name="Tijdelijke aanduiding voor inhoud 2"/>
          <p:cNvSpPr>
            <a:spLocks noGrp="1"/>
          </p:cNvSpPr>
          <p:nvPr>
            <p:ph idx="1"/>
          </p:nvPr>
        </p:nvSpPr>
        <p:spPr>
          <a:xfrm>
            <a:off x="3575609" y="205179"/>
            <a:ext cx="5110920" cy="4389739"/>
          </a:xfrm>
        </p:spPr>
        <p:txBody>
          <a:bodyPr/>
          <a:lstStyle>
            <a:lvl1pPr marL="291959" indent="-291959">
              <a:buFontTx/>
              <a:buBlip>
                <a:blip r:embed="rId2"/>
              </a:buBlip>
              <a:defRPr sz="2500">
                <a:latin typeface="Arial" panose="020B0604020202020204" pitchFamily="34" charset="0"/>
                <a:cs typeface="Arial" panose="020B0604020202020204" pitchFamily="34" charset="0"/>
              </a:defRPr>
            </a:lvl1pPr>
            <a:lvl2pPr>
              <a:defRPr sz="2200">
                <a:latin typeface="Arial" panose="020B0604020202020204" pitchFamily="34" charset="0"/>
                <a:cs typeface="Arial" panose="020B0604020202020204" pitchFamily="34" charset="0"/>
              </a:defRPr>
            </a:lvl2pPr>
            <a:lvl3pPr>
              <a:defRPr sz="19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vl6pPr>
              <a:defRPr sz="1600"/>
            </a:lvl6pPr>
            <a:lvl7pPr>
              <a:defRPr sz="1600"/>
            </a:lvl7pPr>
            <a:lvl8pPr>
              <a:defRPr sz="1600"/>
            </a:lvl8pPr>
            <a:lvl9pPr>
              <a:defRPr sz="1600"/>
            </a:lvl9pPr>
          </a:lstStyle>
          <a:p>
            <a:pPr lvl="0"/>
            <a:r>
              <a:rPr lang="nl-NL" dirty="0"/>
              <a:t>Klik om de modelstijlen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4" name="Tijdelijke aanduiding voor tekst 3"/>
          <p:cNvSpPr>
            <a:spLocks noGrp="1"/>
          </p:cNvSpPr>
          <p:nvPr>
            <p:ph type="body" sz="half" idx="2"/>
          </p:nvPr>
        </p:nvSpPr>
        <p:spPr>
          <a:xfrm>
            <a:off x="457472" y="1076648"/>
            <a:ext cx="3008181" cy="3518270"/>
          </a:xfrm>
        </p:spPr>
        <p:txBody>
          <a:bodyPr/>
          <a:lstStyle>
            <a:lvl1pPr marL="0" indent="0">
              <a:buNone/>
              <a:defRPr sz="1100">
                <a:latin typeface="Arial" panose="020B0604020202020204" pitchFamily="34" charset="0"/>
                <a:cs typeface="Arial" panose="020B0604020202020204" pitchFamily="34" charset="0"/>
              </a:defRPr>
            </a:lvl1pPr>
            <a:lvl2pPr marL="357805" indent="0">
              <a:buNone/>
              <a:defRPr sz="900"/>
            </a:lvl2pPr>
            <a:lvl3pPr marL="715609" indent="0">
              <a:buNone/>
              <a:defRPr sz="800"/>
            </a:lvl3pPr>
            <a:lvl4pPr marL="1073414" indent="0">
              <a:buNone/>
              <a:defRPr sz="700"/>
            </a:lvl4pPr>
            <a:lvl5pPr marL="1431219" indent="0">
              <a:buNone/>
              <a:defRPr sz="700"/>
            </a:lvl5pPr>
            <a:lvl6pPr marL="1789024" indent="0">
              <a:buNone/>
              <a:defRPr sz="700"/>
            </a:lvl6pPr>
            <a:lvl7pPr marL="2146828" indent="0">
              <a:buNone/>
              <a:defRPr sz="700"/>
            </a:lvl7pPr>
            <a:lvl8pPr marL="2504633" indent="0">
              <a:buNone/>
              <a:defRPr sz="700"/>
            </a:lvl8pPr>
            <a:lvl9pPr marL="2862438" indent="0">
              <a:buNone/>
              <a:defRPr sz="700"/>
            </a:lvl9pPr>
          </a:lstStyle>
          <a:p>
            <a:pPr lvl="0"/>
            <a:r>
              <a:rPr lang="nl-NL" dirty="0"/>
              <a:t>Klik om de modelstijlen te bewerken</a:t>
            </a:r>
          </a:p>
        </p:txBody>
      </p:sp>
      <p:sp>
        <p:nvSpPr>
          <p:cNvPr id="5" name="Rectangle 5"/>
          <p:cNvSpPr>
            <a:spLocks noGrp="1" noChangeArrowheads="1"/>
          </p:cNvSpPr>
          <p:nvPr>
            <p:ph type="ftr" sz="quarter" idx="10"/>
          </p:nvPr>
        </p:nvSpPr>
        <p:spPr>
          <a:ln/>
        </p:spPr>
        <p:txBody>
          <a:bodyPr/>
          <a:lstStyle>
            <a:lvl1pPr>
              <a:defRPr/>
            </a:lvl1pPr>
          </a:lstStyle>
          <a:p>
            <a:pPr>
              <a:defRPr/>
            </a:pPr>
            <a:endParaRPr lang="nl-NL" dirty="0"/>
          </a:p>
        </p:txBody>
      </p:sp>
      <p:sp>
        <p:nvSpPr>
          <p:cNvPr id="6" name="Rectangle 6"/>
          <p:cNvSpPr>
            <a:spLocks noGrp="1" noChangeArrowheads="1"/>
          </p:cNvSpPr>
          <p:nvPr>
            <p:ph type="sldNum" sz="quarter" idx="11"/>
          </p:nvPr>
        </p:nvSpPr>
        <p:spPr>
          <a:ln/>
        </p:spPr>
        <p:txBody>
          <a:bodyPr/>
          <a:lstStyle>
            <a:lvl1pPr>
              <a:defRPr/>
            </a:lvl1pPr>
          </a:lstStyle>
          <a:p>
            <a:pPr>
              <a:defRPr/>
            </a:pPr>
            <a:fld id="{F498C51B-C2BD-4DC3-A013-D353DC8E40E5}" type="slidenum">
              <a:rPr lang="nl-NL"/>
              <a:pPr>
                <a:defRPr/>
              </a:pPr>
              <a:t>‹nr.›</a:t>
            </a:fld>
            <a:endParaRPr lang="nl-NL" dirty="0"/>
          </a:p>
        </p:txBody>
      </p:sp>
    </p:spTree>
    <p:extLst>
      <p:ext uri="{BB962C8B-B14F-4D97-AF65-F5344CB8AC3E}">
        <p14:creationId xmlns:p14="http://schemas.microsoft.com/office/powerpoint/2010/main" val="12038158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1878" y="3600343"/>
            <a:ext cx="5486943" cy="425475"/>
          </a:xfrm>
        </p:spPr>
        <p:txBody>
          <a:bodyPr anchor="b"/>
          <a:lstStyle>
            <a:lvl1pPr algn="l">
              <a:defRPr sz="1600" b="1"/>
            </a:lvl1pPr>
          </a:lstStyle>
          <a:p>
            <a:r>
              <a:rPr lang="nl-NL" dirty="0"/>
              <a:t>Klik om de stijl te bewerken</a:t>
            </a:r>
          </a:p>
        </p:txBody>
      </p:sp>
      <p:sp>
        <p:nvSpPr>
          <p:cNvPr id="3" name="Tijdelijke aanduiding voor afbeelding 2"/>
          <p:cNvSpPr>
            <a:spLocks noGrp="1"/>
          </p:cNvSpPr>
          <p:nvPr>
            <p:ph type="pic" idx="1"/>
          </p:nvPr>
        </p:nvSpPr>
        <p:spPr>
          <a:xfrm>
            <a:off x="1791878" y="460032"/>
            <a:ext cx="5486943" cy="3085236"/>
          </a:xfrm>
        </p:spPr>
        <p:txBody>
          <a:bodyPr/>
          <a:lstStyle>
            <a:lvl1pPr marL="0" indent="0">
              <a:buNone/>
              <a:defRPr sz="2500"/>
            </a:lvl1pPr>
            <a:lvl2pPr marL="357805" indent="0">
              <a:buNone/>
              <a:defRPr sz="2200"/>
            </a:lvl2pPr>
            <a:lvl3pPr marL="715609" indent="0">
              <a:buNone/>
              <a:defRPr sz="1900"/>
            </a:lvl3pPr>
            <a:lvl4pPr marL="1073414" indent="0">
              <a:buNone/>
              <a:defRPr sz="1600"/>
            </a:lvl4pPr>
            <a:lvl5pPr marL="1431219" indent="0">
              <a:buNone/>
              <a:defRPr sz="1600"/>
            </a:lvl5pPr>
            <a:lvl6pPr marL="1789024" indent="0">
              <a:buNone/>
              <a:defRPr sz="1600"/>
            </a:lvl6pPr>
            <a:lvl7pPr marL="2146828" indent="0">
              <a:buNone/>
              <a:defRPr sz="1600"/>
            </a:lvl7pPr>
            <a:lvl8pPr marL="2504633" indent="0">
              <a:buNone/>
              <a:defRPr sz="1600"/>
            </a:lvl8pPr>
            <a:lvl9pPr marL="2862438" indent="0">
              <a:buNone/>
              <a:defRPr sz="1600"/>
            </a:lvl9pPr>
          </a:lstStyle>
          <a:p>
            <a:pPr lvl="0"/>
            <a:endParaRPr lang="nl-NL" noProof="0"/>
          </a:p>
        </p:txBody>
      </p:sp>
      <p:sp>
        <p:nvSpPr>
          <p:cNvPr id="4" name="Tijdelijke aanduiding voor tekst 3"/>
          <p:cNvSpPr>
            <a:spLocks noGrp="1"/>
          </p:cNvSpPr>
          <p:nvPr>
            <p:ph type="body" sz="half" idx="2"/>
          </p:nvPr>
        </p:nvSpPr>
        <p:spPr>
          <a:xfrm>
            <a:off x="1791878" y="4025817"/>
            <a:ext cx="5486943" cy="603657"/>
          </a:xfrm>
        </p:spPr>
        <p:txBody>
          <a:bodyPr/>
          <a:lstStyle>
            <a:lvl1pPr marL="0" indent="0">
              <a:buNone/>
              <a:defRPr sz="1100">
                <a:latin typeface="Arial" panose="020B0604020202020204" pitchFamily="34" charset="0"/>
                <a:cs typeface="Arial" panose="020B0604020202020204" pitchFamily="34" charset="0"/>
              </a:defRPr>
            </a:lvl1pPr>
            <a:lvl2pPr marL="357805" indent="0">
              <a:buNone/>
              <a:defRPr sz="900"/>
            </a:lvl2pPr>
            <a:lvl3pPr marL="715609" indent="0">
              <a:buNone/>
              <a:defRPr sz="800"/>
            </a:lvl3pPr>
            <a:lvl4pPr marL="1073414" indent="0">
              <a:buNone/>
              <a:defRPr sz="700"/>
            </a:lvl4pPr>
            <a:lvl5pPr marL="1431219" indent="0">
              <a:buNone/>
              <a:defRPr sz="700"/>
            </a:lvl5pPr>
            <a:lvl6pPr marL="1789024" indent="0">
              <a:buNone/>
              <a:defRPr sz="700"/>
            </a:lvl6pPr>
            <a:lvl7pPr marL="2146828" indent="0">
              <a:buNone/>
              <a:defRPr sz="700"/>
            </a:lvl7pPr>
            <a:lvl8pPr marL="2504633" indent="0">
              <a:buNone/>
              <a:defRPr sz="700"/>
            </a:lvl8pPr>
            <a:lvl9pPr marL="2862438" indent="0">
              <a:buNone/>
              <a:defRPr sz="700"/>
            </a:lvl9pPr>
          </a:lstStyle>
          <a:p>
            <a:pPr lvl="0"/>
            <a:r>
              <a:rPr lang="nl-NL" dirty="0"/>
              <a:t>Klik om de modelstijlen te bewerken</a:t>
            </a:r>
          </a:p>
        </p:txBody>
      </p:sp>
      <p:sp>
        <p:nvSpPr>
          <p:cNvPr id="5" name="Rectangle 5"/>
          <p:cNvSpPr>
            <a:spLocks noGrp="1" noChangeArrowheads="1"/>
          </p:cNvSpPr>
          <p:nvPr>
            <p:ph type="ftr" sz="quarter" idx="10"/>
          </p:nvPr>
        </p:nvSpPr>
        <p:spPr>
          <a:ln/>
        </p:spPr>
        <p:txBody>
          <a:bodyPr/>
          <a:lstStyle>
            <a:lvl1pPr>
              <a:defRPr/>
            </a:lvl1pPr>
          </a:lstStyle>
          <a:p>
            <a:pPr>
              <a:defRPr/>
            </a:pPr>
            <a:endParaRPr lang="nl-NL" dirty="0"/>
          </a:p>
        </p:txBody>
      </p:sp>
      <p:sp>
        <p:nvSpPr>
          <p:cNvPr id="6" name="Rectangle 6"/>
          <p:cNvSpPr>
            <a:spLocks noGrp="1" noChangeArrowheads="1"/>
          </p:cNvSpPr>
          <p:nvPr>
            <p:ph type="sldNum" sz="quarter" idx="11"/>
          </p:nvPr>
        </p:nvSpPr>
        <p:spPr>
          <a:ln/>
        </p:spPr>
        <p:txBody>
          <a:bodyPr/>
          <a:lstStyle>
            <a:lvl1pPr>
              <a:defRPr/>
            </a:lvl1pPr>
          </a:lstStyle>
          <a:p>
            <a:pPr>
              <a:defRPr/>
            </a:pPr>
            <a:fld id="{2D22DA2A-C3F9-4AAE-A814-691FED891516}" type="slidenum">
              <a:rPr lang="nl-NL"/>
              <a:pPr>
                <a:defRPr/>
              </a:pPr>
              <a:t>‹nr.›</a:t>
            </a:fld>
            <a:endParaRPr lang="nl-NL" dirty="0"/>
          </a:p>
        </p:txBody>
      </p:sp>
    </p:spTree>
    <p:extLst>
      <p:ext uri="{BB962C8B-B14F-4D97-AF65-F5344CB8AC3E}">
        <p14:creationId xmlns:p14="http://schemas.microsoft.com/office/powerpoint/2010/main" val="34424207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61544" y="268892"/>
            <a:ext cx="8216840" cy="4049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38962" rIns="0" bIns="38962" numCol="1" anchor="ctr" anchorCtr="0" compatLnSpc="1">
            <a:prstTxWarp prst="textNoShape">
              <a:avLst/>
            </a:prstTxWarp>
          </a:bodyPr>
          <a:lstStyle/>
          <a:p>
            <a:pPr lvl="0"/>
            <a:r>
              <a:rPr lang="nl-NL" dirty="0"/>
              <a:t>Klik om het opmaakprofiel te bewerken</a:t>
            </a:r>
          </a:p>
        </p:txBody>
      </p:sp>
      <p:sp>
        <p:nvSpPr>
          <p:cNvPr id="1027" name="Rectangle 3"/>
          <p:cNvSpPr>
            <a:spLocks noGrp="1" noChangeArrowheads="1"/>
          </p:cNvSpPr>
          <p:nvPr>
            <p:ph type="body" idx="1"/>
          </p:nvPr>
        </p:nvSpPr>
        <p:spPr bwMode="auto">
          <a:xfrm>
            <a:off x="461544" y="943821"/>
            <a:ext cx="8216840" cy="3395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38962" rIns="0" bIns="38962" numCol="1" anchor="t" anchorCtr="0" compatLnSpc="1">
            <a:prstTxWarp prst="textNoShape">
              <a:avLst/>
            </a:prstTxWarp>
          </a:bodyPr>
          <a:lstStyle/>
          <a:p>
            <a:pPr lvl="0"/>
            <a:r>
              <a:rPr lang="nl-NL" dirty="0"/>
              <a:t>Klik om de opmaakprofielen van de </a:t>
            </a:r>
            <a:r>
              <a:rPr lang="nl-NL" dirty="0" err="1"/>
              <a:t>modeltekst</a:t>
            </a:r>
            <a:r>
              <a:rPr lang="nl-NL" dirty="0"/>
              <a:t>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1029" name="Rectangle 5"/>
          <p:cNvSpPr>
            <a:spLocks noGrp="1" noChangeArrowheads="1"/>
          </p:cNvSpPr>
          <p:nvPr>
            <p:ph type="ftr" sz="quarter" idx="3"/>
          </p:nvPr>
        </p:nvSpPr>
        <p:spPr bwMode="auto">
          <a:xfrm>
            <a:off x="3123567" y="4683468"/>
            <a:ext cx="2896867" cy="357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77923" tIns="38962" rIns="77923" bIns="38962" numCol="1" anchor="t" anchorCtr="0" compatLnSpc="1">
            <a:prstTxWarp prst="textNoShape">
              <a:avLst/>
            </a:prstTxWarp>
          </a:bodyPr>
          <a:lstStyle>
            <a:lvl1pPr algn="ctr" defTabSz="778971">
              <a:defRPr sz="900">
                <a:latin typeface="Arial" panose="020B0604020202020204" pitchFamily="34" charset="0"/>
                <a:cs typeface="Arial" panose="020B0604020202020204" pitchFamily="34" charset="0"/>
              </a:defRPr>
            </a:lvl1pPr>
          </a:lstStyle>
          <a:p>
            <a:pPr>
              <a:defRPr/>
            </a:pPr>
            <a:endParaRPr lang="nl-NL" dirty="0"/>
          </a:p>
        </p:txBody>
      </p:sp>
      <p:sp>
        <p:nvSpPr>
          <p:cNvPr id="1030" name="Rectangle 6"/>
          <p:cNvSpPr>
            <a:spLocks noGrp="1" noChangeArrowheads="1"/>
          </p:cNvSpPr>
          <p:nvPr>
            <p:ph type="sldNum" sz="quarter" idx="4"/>
          </p:nvPr>
        </p:nvSpPr>
        <p:spPr bwMode="auto">
          <a:xfrm>
            <a:off x="77059" y="4878604"/>
            <a:ext cx="1129425" cy="357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77923" tIns="38962" rIns="77923" bIns="38962" numCol="1" anchor="t" anchorCtr="0" compatLnSpc="1">
            <a:prstTxWarp prst="textNoShape">
              <a:avLst/>
            </a:prstTxWarp>
          </a:bodyPr>
          <a:lstStyle>
            <a:lvl1pPr algn="l" defTabSz="778971">
              <a:defRPr sz="900">
                <a:latin typeface="Arial" panose="020B0604020202020204" pitchFamily="34" charset="0"/>
                <a:cs typeface="Arial" panose="020B0604020202020204" pitchFamily="34" charset="0"/>
              </a:defRPr>
            </a:lvl1pPr>
          </a:lstStyle>
          <a:p>
            <a:pPr>
              <a:defRPr/>
            </a:pPr>
            <a:fld id="{86ECF993-442E-42B1-AFF3-536144E58297}" type="slidenum">
              <a:rPr lang="nl-NL" smtClean="0"/>
              <a:pPr>
                <a:defRPr/>
              </a:pPr>
              <a:t>‹nr.›</a:t>
            </a:fld>
            <a:endParaRPr lang="nl-NL" dirty="0"/>
          </a:p>
        </p:txBody>
      </p:sp>
      <p:cxnSp>
        <p:nvCxnSpPr>
          <p:cNvPr id="8" name="Rechte verbindingslijn 7"/>
          <p:cNvCxnSpPr/>
          <p:nvPr userDrawn="1"/>
        </p:nvCxnSpPr>
        <p:spPr>
          <a:xfrm>
            <a:off x="138633" y="4678018"/>
            <a:ext cx="8928308" cy="0"/>
          </a:xfrm>
          <a:prstGeom prst="line">
            <a:avLst/>
          </a:prstGeom>
          <a:ln>
            <a:solidFill>
              <a:srgbClr val="78C7C7"/>
            </a:solidFill>
          </a:ln>
        </p:spPr>
        <p:style>
          <a:lnRef idx="1">
            <a:schemeClr val="accent1"/>
          </a:lnRef>
          <a:fillRef idx="0">
            <a:schemeClr val="accent1"/>
          </a:fillRef>
          <a:effectRef idx="0">
            <a:schemeClr val="accent1"/>
          </a:effectRef>
          <a:fontRef idx="minor">
            <a:schemeClr val="tx1"/>
          </a:fontRef>
        </p:style>
      </p:cxnSp>
      <p:pic>
        <p:nvPicPr>
          <p:cNvPr id="10" name="Afbeelding 9"/>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8388424" y="4763978"/>
            <a:ext cx="678517" cy="256044"/>
          </a:xfrm>
          <a:prstGeom prst="rect">
            <a:avLst/>
          </a:prstGeom>
        </p:spPr>
      </p:pic>
    </p:spTree>
  </p:cSld>
  <p:clrMap bg1="lt1" tx1="dk1" bg2="lt2" tx2="dk2" accent1="accent1" accent2="accent2" accent3="accent3" accent4="accent4" accent5="accent5" accent6="accent6" hlink="hlink" folHlink="folHlink"/>
  <p:sldLayoutIdLst>
    <p:sldLayoutId id="2147483683"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Lst>
  <p:hf hdr="0" ftr="0" dt="0"/>
  <p:txStyles>
    <p:titleStyle>
      <a:lvl1pPr algn="l" defTabSz="778971" rtl="0" eaLnBrk="0" fontAlgn="base" hangingPunct="0">
        <a:spcBef>
          <a:spcPct val="0"/>
        </a:spcBef>
        <a:spcAft>
          <a:spcPct val="0"/>
        </a:spcAft>
        <a:defRPr sz="2200">
          <a:solidFill>
            <a:schemeClr val="tx2"/>
          </a:solidFill>
          <a:latin typeface="Arial" panose="020B0604020202020204" pitchFamily="34" charset="0"/>
          <a:ea typeface="+mj-ea"/>
          <a:cs typeface="Arial" panose="020B0604020202020204" pitchFamily="34" charset="0"/>
        </a:defRPr>
      </a:lvl1pPr>
      <a:lvl2pPr algn="l" defTabSz="778971" rtl="0" eaLnBrk="0" fontAlgn="base" hangingPunct="0">
        <a:spcBef>
          <a:spcPct val="0"/>
        </a:spcBef>
        <a:spcAft>
          <a:spcPct val="0"/>
        </a:spcAft>
        <a:defRPr sz="2200">
          <a:solidFill>
            <a:schemeClr val="tx2"/>
          </a:solidFill>
          <a:latin typeface="Verdana" pitchFamily="34" charset="0"/>
        </a:defRPr>
      </a:lvl2pPr>
      <a:lvl3pPr algn="l" defTabSz="778971" rtl="0" eaLnBrk="0" fontAlgn="base" hangingPunct="0">
        <a:spcBef>
          <a:spcPct val="0"/>
        </a:spcBef>
        <a:spcAft>
          <a:spcPct val="0"/>
        </a:spcAft>
        <a:defRPr sz="2200">
          <a:solidFill>
            <a:schemeClr val="tx2"/>
          </a:solidFill>
          <a:latin typeface="Verdana" pitchFamily="34" charset="0"/>
        </a:defRPr>
      </a:lvl3pPr>
      <a:lvl4pPr algn="l" defTabSz="778971" rtl="0" eaLnBrk="0" fontAlgn="base" hangingPunct="0">
        <a:spcBef>
          <a:spcPct val="0"/>
        </a:spcBef>
        <a:spcAft>
          <a:spcPct val="0"/>
        </a:spcAft>
        <a:defRPr sz="2200">
          <a:solidFill>
            <a:schemeClr val="tx2"/>
          </a:solidFill>
          <a:latin typeface="Verdana" pitchFamily="34" charset="0"/>
        </a:defRPr>
      </a:lvl4pPr>
      <a:lvl5pPr algn="l" defTabSz="778971" rtl="0" eaLnBrk="0" fontAlgn="base" hangingPunct="0">
        <a:spcBef>
          <a:spcPct val="0"/>
        </a:spcBef>
        <a:spcAft>
          <a:spcPct val="0"/>
        </a:spcAft>
        <a:defRPr sz="2200">
          <a:solidFill>
            <a:schemeClr val="tx2"/>
          </a:solidFill>
          <a:latin typeface="Verdana" pitchFamily="34" charset="0"/>
        </a:defRPr>
      </a:lvl5pPr>
      <a:lvl6pPr marL="357805" algn="l" defTabSz="778971" rtl="0" fontAlgn="base">
        <a:spcBef>
          <a:spcPct val="0"/>
        </a:spcBef>
        <a:spcAft>
          <a:spcPct val="0"/>
        </a:spcAft>
        <a:defRPr sz="2200">
          <a:solidFill>
            <a:schemeClr val="tx2"/>
          </a:solidFill>
          <a:latin typeface="Franklin Gothic Heavy" pitchFamily="34" charset="0"/>
        </a:defRPr>
      </a:lvl6pPr>
      <a:lvl7pPr marL="715609" algn="l" defTabSz="778971" rtl="0" fontAlgn="base">
        <a:spcBef>
          <a:spcPct val="0"/>
        </a:spcBef>
        <a:spcAft>
          <a:spcPct val="0"/>
        </a:spcAft>
        <a:defRPr sz="2200">
          <a:solidFill>
            <a:schemeClr val="tx2"/>
          </a:solidFill>
          <a:latin typeface="Franklin Gothic Heavy" pitchFamily="34" charset="0"/>
        </a:defRPr>
      </a:lvl7pPr>
      <a:lvl8pPr marL="1073414" algn="l" defTabSz="778971" rtl="0" fontAlgn="base">
        <a:spcBef>
          <a:spcPct val="0"/>
        </a:spcBef>
        <a:spcAft>
          <a:spcPct val="0"/>
        </a:spcAft>
        <a:defRPr sz="2200">
          <a:solidFill>
            <a:schemeClr val="tx2"/>
          </a:solidFill>
          <a:latin typeface="Franklin Gothic Heavy" pitchFamily="34" charset="0"/>
        </a:defRPr>
      </a:lvl8pPr>
      <a:lvl9pPr marL="1431219" algn="l" defTabSz="778971" rtl="0" fontAlgn="base">
        <a:spcBef>
          <a:spcPct val="0"/>
        </a:spcBef>
        <a:spcAft>
          <a:spcPct val="0"/>
        </a:spcAft>
        <a:defRPr sz="2200">
          <a:solidFill>
            <a:schemeClr val="tx2"/>
          </a:solidFill>
          <a:latin typeface="Franklin Gothic Heavy" pitchFamily="34" charset="0"/>
        </a:defRPr>
      </a:lvl9pPr>
    </p:titleStyle>
    <p:bodyStyle>
      <a:lvl1pPr marL="291959" indent="-291959" algn="l" defTabSz="778971" rtl="0" eaLnBrk="0" fontAlgn="base" hangingPunct="0">
        <a:spcBef>
          <a:spcPct val="20000"/>
        </a:spcBef>
        <a:spcAft>
          <a:spcPct val="0"/>
        </a:spcAft>
        <a:buFontTx/>
        <a:buBlip>
          <a:blip r:embed="rId14"/>
        </a:buBlip>
        <a:defRPr sz="2800">
          <a:solidFill>
            <a:schemeClr val="tx1"/>
          </a:solidFill>
          <a:latin typeface="Arial" panose="020B0604020202020204" pitchFamily="34" charset="0"/>
          <a:ea typeface="+mn-ea"/>
          <a:cs typeface="Arial" panose="020B0604020202020204" pitchFamily="34" charset="0"/>
        </a:defRPr>
      </a:lvl1pPr>
      <a:lvl2pPr marL="633613" indent="-243506" algn="l" defTabSz="778971" rtl="0" eaLnBrk="0" fontAlgn="base" hangingPunct="0">
        <a:spcBef>
          <a:spcPct val="20000"/>
        </a:spcBef>
        <a:spcAft>
          <a:spcPct val="0"/>
        </a:spcAft>
        <a:buChar char="•"/>
        <a:defRPr sz="2800">
          <a:solidFill>
            <a:schemeClr val="tx1"/>
          </a:solidFill>
          <a:latin typeface="Arial" panose="020B0604020202020204" pitchFamily="34" charset="0"/>
          <a:cs typeface="Arial" panose="020B0604020202020204" pitchFamily="34" charset="0"/>
        </a:defRPr>
      </a:lvl2pPr>
      <a:lvl3pPr marL="974024" indent="-195054" algn="l" defTabSz="778971" rtl="0" eaLnBrk="0" fontAlgn="base" hangingPunct="0">
        <a:spcBef>
          <a:spcPct val="20000"/>
        </a:spcBef>
        <a:spcAft>
          <a:spcPct val="0"/>
        </a:spcAft>
        <a:buChar char="o"/>
        <a:defRPr sz="2800">
          <a:solidFill>
            <a:schemeClr val="tx1"/>
          </a:solidFill>
          <a:latin typeface="Arial" panose="020B0604020202020204" pitchFamily="34" charset="0"/>
          <a:cs typeface="Arial" panose="020B0604020202020204" pitchFamily="34" charset="0"/>
        </a:defRPr>
      </a:lvl3pPr>
      <a:lvl4pPr marL="1364130" indent="-195054" algn="l" defTabSz="778971" rtl="0" eaLnBrk="0" fontAlgn="base" hangingPunct="0">
        <a:spcBef>
          <a:spcPct val="20000"/>
        </a:spcBef>
        <a:spcAft>
          <a:spcPct val="0"/>
        </a:spcAft>
        <a:buFont typeface="Arial" charset="0"/>
        <a:buChar char="–"/>
        <a:defRPr sz="2800">
          <a:solidFill>
            <a:schemeClr val="tx1"/>
          </a:solidFill>
          <a:latin typeface="Arial" panose="020B0604020202020204" pitchFamily="34" charset="0"/>
          <a:cs typeface="Arial" panose="020B0604020202020204" pitchFamily="34" charset="0"/>
        </a:defRPr>
      </a:lvl4pPr>
      <a:lvl5pPr marL="1752995" indent="-195054" algn="l" defTabSz="778971" rtl="0" eaLnBrk="0" fontAlgn="base" hangingPunct="0">
        <a:spcBef>
          <a:spcPct val="20000"/>
        </a:spcBef>
        <a:spcAft>
          <a:spcPct val="0"/>
        </a:spcAft>
        <a:buChar char="»"/>
        <a:defRPr sz="2800">
          <a:solidFill>
            <a:schemeClr val="tx1"/>
          </a:solidFill>
          <a:latin typeface="Arial" panose="020B0604020202020204" pitchFamily="34" charset="0"/>
          <a:cs typeface="Arial" panose="020B0604020202020204" pitchFamily="34" charset="0"/>
        </a:defRPr>
      </a:lvl5pPr>
      <a:lvl6pPr marL="2110800" indent="-195054" algn="l" defTabSz="778971" rtl="0" fontAlgn="base">
        <a:spcBef>
          <a:spcPct val="20000"/>
        </a:spcBef>
        <a:spcAft>
          <a:spcPct val="0"/>
        </a:spcAft>
        <a:buChar char="»"/>
        <a:defRPr sz="1100">
          <a:solidFill>
            <a:schemeClr val="tx1"/>
          </a:solidFill>
          <a:latin typeface="+mn-lt"/>
        </a:defRPr>
      </a:lvl6pPr>
      <a:lvl7pPr marL="2468604" indent="-195054" algn="l" defTabSz="778971" rtl="0" fontAlgn="base">
        <a:spcBef>
          <a:spcPct val="20000"/>
        </a:spcBef>
        <a:spcAft>
          <a:spcPct val="0"/>
        </a:spcAft>
        <a:buChar char="»"/>
        <a:defRPr sz="1100">
          <a:solidFill>
            <a:schemeClr val="tx1"/>
          </a:solidFill>
          <a:latin typeface="+mn-lt"/>
        </a:defRPr>
      </a:lvl7pPr>
      <a:lvl8pPr marL="2826409" indent="-195054" algn="l" defTabSz="778971" rtl="0" fontAlgn="base">
        <a:spcBef>
          <a:spcPct val="20000"/>
        </a:spcBef>
        <a:spcAft>
          <a:spcPct val="0"/>
        </a:spcAft>
        <a:buChar char="»"/>
        <a:defRPr sz="1100">
          <a:solidFill>
            <a:schemeClr val="tx1"/>
          </a:solidFill>
          <a:latin typeface="+mn-lt"/>
        </a:defRPr>
      </a:lvl8pPr>
      <a:lvl9pPr marL="3184214" indent="-195054" algn="l" defTabSz="778971" rtl="0" fontAlgn="base">
        <a:spcBef>
          <a:spcPct val="20000"/>
        </a:spcBef>
        <a:spcAft>
          <a:spcPct val="0"/>
        </a:spcAft>
        <a:buChar char="»"/>
        <a:defRPr sz="1100">
          <a:solidFill>
            <a:schemeClr val="tx1"/>
          </a:solidFill>
          <a:latin typeface="+mn-lt"/>
        </a:defRPr>
      </a:lvl9pPr>
    </p:bodyStyle>
    <p:otherStyle>
      <a:defPPr>
        <a:defRPr lang="nl-NL"/>
      </a:defPPr>
      <a:lvl1pPr marL="0" algn="l" defTabSz="715609" rtl="0" eaLnBrk="1" latinLnBrk="0" hangingPunct="1">
        <a:defRPr sz="1400" kern="1200">
          <a:solidFill>
            <a:schemeClr val="tx1"/>
          </a:solidFill>
          <a:latin typeface="+mn-lt"/>
          <a:ea typeface="+mn-ea"/>
          <a:cs typeface="+mn-cs"/>
        </a:defRPr>
      </a:lvl1pPr>
      <a:lvl2pPr marL="357805" algn="l" defTabSz="715609" rtl="0" eaLnBrk="1" latinLnBrk="0" hangingPunct="1">
        <a:defRPr sz="1400" kern="1200">
          <a:solidFill>
            <a:schemeClr val="tx1"/>
          </a:solidFill>
          <a:latin typeface="+mn-lt"/>
          <a:ea typeface="+mn-ea"/>
          <a:cs typeface="+mn-cs"/>
        </a:defRPr>
      </a:lvl2pPr>
      <a:lvl3pPr marL="715609" algn="l" defTabSz="715609" rtl="0" eaLnBrk="1" latinLnBrk="0" hangingPunct="1">
        <a:defRPr sz="1400" kern="1200">
          <a:solidFill>
            <a:schemeClr val="tx1"/>
          </a:solidFill>
          <a:latin typeface="+mn-lt"/>
          <a:ea typeface="+mn-ea"/>
          <a:cs typeface="+mn-cs"/>
        </a:defRPr>
      </a:lvl3pPr>
      <a:lvl4pPr marL="1073414" algn="l" defTabSz="715609" rtl="0" eaLnBrk="1" latinLnBrk="0" hangingPunct="1">
        <a:defRPr sz="1400" kern="1200">
          <a:solidFill>
            <a:schemeClr val="tx1"/>
          </a:solidFill>
          <a:latin typeface="+mn-lt"/>
          <a:ea typeface="+mn-ea"/>
          <a:cs typeface="+mn-cs"/>
        </a:defRPr>
      </a:lvl4pPr>
      <a:lvl5pPr marL="1431219" algn="l" defTabSz="715609" rtl="0" eaLnBrk="1" latinLnBrk="0" hangingPunct="1">
        <a:defRPr sz="1400" kern="1200">
          <a:solidFill>
            <a:schemeClr val="tx1"/>
          </a:solidFill>
          <a:latin typeface="+mn-lt"/>
          <a:ea typeface="+mn-ea"/>
          <a:cs typeface="+mn-cs"/>
        </a:defRPr>
      </a:lvl5pPr>
      <a:lvl6pPr marL="1789024" algn="l" defTabSz="715609" rtl="0" eaLnBrk="1" latinLnBrk="0" hangingPunct="1">
        <a:defRPr sz="1400" kern="1200">
          <a:solidFill>
            <a:schemeClr val="tx1"/>
          </a:solidFill>
          <a:latin typeface="+mn-lt"/>
          <a:ea typeface="+mn-ea"/>
          <a:cs typeface="+mn-cs"/>
        </a:defRPr>
      </a:lvl6pPr>
      <a:lvl7pPr marL="2146828" algn="l" defTabSz="715609" rtl="0" eaLnBrk="1" latinLnBrk="0" hangingPunct="1">
        <a:defRPr sz="1400" kern="1200">
          <a:solidFill>
            <a:schemeClr val="tx1"/>
          </a:solidFill>
          <a:latin typeface="+mn-lt"/>
          <a:ea typeface="+mn-ea"/>
          <a:cs typeface="+mn-cs"/>
        </a:defRPr>
      </a:lvl7pPr>
      <a:lvl8pPr marL="2504633" algn="l" defTabSz="715609" rtl="0" eaLnBrk="1" latinLnBrk="0" hangingPunct="1">
        <a:defRPr sz="1400" kern="1200">
          <a:solidFill>
            <a:schemeClr val="tx1"/>
          </a:solidFill>
          <a:latin typeface="+mn-lt"/>
          <a:ea typeface="+mn-ea"/>
          <a:cs typeface="+mn-cs"/>
        </a:defRPr>
      </a:lvl8pPr>
      <a:lvl9pPr marL="2862438" algn="l" defTabSz="715609"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Elgato Video Capture Main Image">
            <a:extLst>
              <a:ext uri="{FF2B5EF4-FFF2-40B4-BE49-F238E27FC236}">
                <a16:creationId xmlns:a16="http://schemas.microsoft.com/office/drawing/2014/main" id="{5A0CCBCF-7581-4B2A-FC4A-B8BCEE8B419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2283718"/>
            <a:ext cx="3694076" cy="2735958"/>
          </a:xfrm>
          <a:prstGeom prst="rect">
            <a:avLst/>
          </a:prstGeom>
          <a:noFill/>
          <a:extLst>
            <a:ext uri="{909E8E84-426E-40DD-AFC4-6F175D3DCCD1}">
              <a14:hiddenFill xmlns:a14="http://schemas.microsoft.com/office/drawing/2010/main">
                <a:solidFill>
                  <a:srgbClr val="FFFFFF"/>
                </a:solidFill>
              </a14:hiddenFill>
            </a:ext>
          </a:extLst>
        </p:spPr>
      </p:pic>
      <p:sp>
        <p:nvSpPr>
          <p:cNvPr id="3074" name="Rectangle 2"/>
          <p:cNvSpPr>
            <a:spLocks noGrp="1" noChangeArrowheads="1"/>
          </p:cNvSpPr>
          <p:nvPr>
            <p:ph type="ctrTitle"/>
          </p:nvPr>
        </p:nvSpPr>
        <p:spPr>
          <a:xfrm>
            <a:off x="899592" y="1613351"/>
            <a:ext cx="7344816" cy="1349858"/>
          </a:xfrm>
        </p:spPr>
        <p:txBody>
          <a:bodyPr/>
          <a:lstStyle/>
          <a:p>
            <a:pPr eaLnBrk="1" hangingPunct="1"/>
            <a:r>
              <a:rPr lang="en-US" sz="3400" dirty="0" err="1"/>
              <a:t>Videobanden</a:t>
            </a:r>
            <a:r>
              <a:rPr lang="en-US" sz="3400" dirty="0"/>
              <a:t> </a:t>
            </a:r>
            <a:r>
              <a:rPr lang="en-US" sz="3400" dirty="0" err="1"/>
              <a:t>Digitaliseren</a:t>
            </a:r>
            <a:br>
              <a:rPr lang="en-US" sz="3400" dirty="0"/>
            </a:br>
            <a:r>
              <a:rPr lang="en-US" sz="3400" dirty="0"/>
              <a:t>		</a:t>
            </a:r>
            <a:r>
              <a:rPr lang="en-US" sz="2000" i="1" dirty="0"/>
              <a:t>Oude </a:t>
            </a:r>
            <a:r>
              <a:rPr lang="en-US" sz="2000" i="1" dirty="0" err="1"/>
              <a:t>opnames</a:t>
            </a:r>
            <a:r>
              <a:rPr lang="en-US" sz="2000" i="1" dirty="0"/>
              <a:t> </a:t>
            </a:r>
            <a:r>
              <a:rPr lang="en-US" sz="2000" i="1" dirty="0" err="1"/>
              <a:t>behouden</a:t>
            </a:r>
            <a:endParaRPr lang="nl-NL" sz="2000" i="1" dirty="0"/>
          </a:p>
        </p:txBody>
      </p:sp>
      <p:sp>
        <p:nvSpPr>
          <p:cNvPr id="3075" name="Rectangle 3"/>
          <p:cNvSpPr>
            <a:spLocks noGrp="1" noChangeArrowheads="1"/>
          </p:cNvSpPr>
          <p:nvPr>
            <p:ph type="subTitle" idx="1"/>
          </p:nvPr>
        </p:nvSpPr>
        <p:spPr>
          <a:xfrm>
            <a:off x="1250241" y="3363838"/>
            <a:ext cx="6643518" cy="628494"/>
          </a:xfrm>
        </p:spPr>
        <p:txBody>
          <a:bodyPr/>
          <a:lstStyle/>
          <a:p>
            <a:pPr eaLnBrk="1" hangingPunct="1"/>
            <a:r>
              <a:rPr lang="nl-NL" sz="1600" dirty="0"/>
              <a:t>			Door Peter Nent voor </a:t>
            </a:r>
            <a:r>
              <a:rPr lang="nl-NL" sz="1600" dirty="0" err="1"/>
              <a:t>HCC!Noord-Limburg</a:t>
            </a:r>
            <a:endParaRPr lang="nl-NL" sz="1600" dirty="0"/>
          </a:p>
          <a:p>
            <a:pPr eaLnBrk="1" hangingPunct="1"/>
            <a:r>
              <a:rPr lang="nl-NL" sz="1600" dirty="0"/>
              <a:t>			November 2025</a:t>
            </a:r>
          </a:p>
          <a:p>
            <a:pPr eaLnBrk="1" hangingPunct="1"/>
            <a:endParaRPr lang="nl-NL" sz="16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40B7BB-822A-52B7-6E42-E8C24086ECF7}"/>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D7C854FC-87B6-4BF9-07E7-22DCE65D7C9B}"/>
              </a:ext>
            </a:extLst>
          </p:cNvPr>
          <p:cNvSpPr>
            <a:spLocks noGrp="1"/>
          </p:cNvSpPr>
          <p:nvPr>
            <p:ph type="title"/>
          </p:nvPr>
        </p:nvSpPr>
        <p:spPr>
          <a:xfrm>
            <a:off x="461544" y="268892"/>
            <a:ext cx="8574952" cy="404957"/>
          </a:xfrm>
        </p:spPr>
        <p:txBody>
          <a:bodyPr/>
          <a:lstStyle/>
          <a:p>
            <a:r>
              <a:rPr lang="nl-NL" b="1" dirty="0"/>
              <a:t>Videobanden digitaliseren – Opname starten</a:t>
            </a:r>
          </a:p>
        </p:txBody>
      </p:sp>
      <p:sp>
        <p:nvSpPr>
          <p:cNvPr id="3" name="Tijdelijke aanduiding voor inhoud 2">
            <a:extLst>
              <a:ext uri="{FF2B5EF4-FFF2-40B4-BE49-F238E27FC236}">
                <a16:creationId xmlns:a16="http://schemas.microsoft.com/office/drawing/2014/main" id="{03C60532-1634-1080-5E0D-82CEFA22F41B}"/>
              </a:ext>
            </a:extLst>
          </p:cNvPr>
          <p:cNvSpPr>
            <a:spLocks noGrp="1"/>
          </p:cNvSpPr>
          <p:nvPr>
            <p:ph idx="1"/>
          </p:nvPr>
        </p:nvSpPr>
        <p:spPr>
          <a:xfrm>
            <a:off x="461544" y="771550"/>
            <a:ext cx="8502944" cy="3960440"/>
          </a:xfrm>
        </p:spPr>
        <p:txBody>
          <a:bodyPr/>
          <a:lstStyle/>
          <a:p>
            <a:endParaRPr lang="nl-NL" sz="1600" dirty="0"/>
          </a:p>
        </p:txBody>
      </p:sp>
      <p:sp>
        <p:nvSpPr>
          <p:cNvPr id="4" name="Tijdelijke aanduiding voor dianummer 3">
            <a:extLst>
              <a:ext uri="{FF2B5EF4-FFF2-40B4-BE49-F238E27FC236}">
                <a16:creationId xmlns:a16="http://schemas.microsoft.com/office/drawing/2014/main" id="{BCA35810-CDFC-C694-DF93-4B210A124942}"/>
              </a:ext>
            </a:extLst>
          </p:cNvPr>
          <p:cNvSpPr>
            <a:spLocks noGrp="1"/>
          </p:cNvSpPr>
          <p:nvPr>
            <p:ph type="sldNum" sz="quarter" idx="11"/>
          </p:nvPr>
        </p:nvSpPr>
        <p:spPr/>
        <p:txBody>
          <a:bodyPr/>
          <a:lstStyle/>
          <a:p>
            <a:pPr>
              <a:defRPr/>
            </a:pPr>
            <a:fld id="{322D3366-8204-49F3-9817-AD0786795975}" type="slidenum">
              <a:rPr lang="nl-NL" smtClean="0"/>
              <a:pPr>
                <a:defRPr/>
              </a:pPr>
              <a:t>10</a:t>
            </a:fld>
            <a:endParaRPr lang="nl-NL" dirty="0"/>
          </a:p>
        </p:txBody>
      </p:sp>
      <p:pic>
        <p:nvPicPr>
          <p:cNvPr id="6" name="Afbeelding 5">
            <a:extLst>
              <a:ext uri="{FF2B5EF4-FFF2-40B4-BE49-F238E27FC236}">
                <a16:creationId xmlns:a16="http://schemas.microsoft.com/office/drawing/2014/main" id="{4E556BEB-AE47-D804-F641-6083B2825936}"/>
              </a:ext>
            </a:extLst>
          </p:cNvPr>
          <p:cNvPicPr>
            <a:picLocks noChangeAspect="1"/>
          </p:cNvPicPr>
          <p:nvPr/>
        </p:nvPicPr>
        <p:blipFill>
          <a:blip r:embed="rId2"/>
          <a:stretch>
            <a:fillRect/>
          </a:stretch>
        </p:blipFill>
        <p:spPr>
          <a:xfrm>
            <a:off x="461544" y="771549"/>
            <a:ext cx="5406600" cy="3844833"/>
          </a:xfrm>
          <a:prstGeom prst="rect">
            <a:avLst/>
          </a:prstGeom>
        </p:spPr>
      </p:pic>
    </p:spTree>
    <p:extLst>
      <p:ext uri="{BB962C8B-B14F-4D97-AF65-F5344CB8AC3E}">
        <p14:creationId xmlns:p14="http://schemas.microsoft.com/office/powerpoint/2010/main" val="3704677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23E5F1-B2F3-90A4-F9A8-0F17A3B78558}"/>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474A9D7F-DC79-33A6-DAAE-F8004491599B}"/>
              </a:ext>
            </a:extLst>
          </p:cNvPr>
          <p:cNvSpPr>
            <a:spLocks noGrp="1"/>
          </p:cNvSpPr>
          <p:nvPr>
            <p:ph type="title"/>
          </p:nvPr>
        </p:nvSpPr>
        <p:spPr>
          <a:xfrm>
            <a:off x="461544" y="268892"/>
            <a:ext cx="8574952" cy="404957"/>
          </a:xfrm>
        </p:spPr>
        <p:txBody>
          <a:bodyPr/>
          <a:lstStyle/>
          <a:p>
            <a:r>
              <a:rPr lang="nl-NL" b="1" dirty="0"/>
              <a:t>Videobanden digitaliseren – Opname starten</a:t>
            </a:r>
          </a:p>
        </p:txBody>
      </p:sp>
      <p:sp>
        <p:nvSpPr>
          <p:cNvPr id="3" name="Tijdelijke aanduiding voor inhoud 2">
            <a:extLst>
              <a:ext uri="{FF2B5EF4-FFF2-40B4-BE49-F238E27FC236}">
                <a16:creationId xmlns:a16="http://schemas.microsoft.com/office/drawing/2014/main" id="{76BEE5CB-9C77-85B6-9E92-C379DD0DEA30}"/>
              </a:ext>
            </a:extLst>
          </p:cNvPr>
          <p:cNvSpPr>
            <a:spLocks noGrp="1"/>
          </p:cNvSpPr>
          <p:nvPr>
            <p:ph idx="1"/>
          </p:nvPr>
        </p:nvSpPr>
        <p:spPr>
          <a:xfrm>
            <a:off x="461544" y="771550"/>
            <a:ext cx="8502944" cy="3960440"/>
          </a:xfrm>
        </p:spPr>
        <p:txBody>
          <a:bodyPr/>
          <a:lstStyle/>
          <a:p>
            <a:endParaRPr lang="nl-NL" sz="1600" dirty="0"/>
          </a:p>
        </p:txBody>
      </p:sp>
      <p:sp>
        <p:nvSpPr>
          <p:cNvPr id="4" name="Tijdelijke aanduiding voor dianummer 3">
            <a:extLst>
              <a:ext uri="{FF2B5EF4-FFF2-40B4-BE49-F238E27FC236}">
                <a16:creationId xmlns:a16="http://schemas.microsoft.com/office/drawing/2014/main" id="{BD9A3A7C-32BB-E7DE-7A16-DF00C2D6E808}"/>
              </a:ext>
            </a:extLst>
          </p:cNvPr>
          <p:cNvSpPr>
            <a:spLocks noGrp="1"/>
          </p:cNvSpPr>
          <p:nvPr>
            <p:ph type="sldNum" sz="quarter" idx="11"/>
          </p:nvPr>
        </p:nvSpPr>
        <p:spPr/>
        <p:txBody>
          <a:bodyPr/>
          <a:lstStyle/>
          <a:p>
            <a:pPr>
              <a:defRPr/>
            </a:pPr>
            <a:fld id="{322D3366-8204-49F3-9817-AD0786795975}" type="slidenum">
              <a:rPr lang="nl-NL" smtClean="0"/>
              <a:pPr>
                <a:defRPr/>
              </a:pPr>
              <a:t>11</a:t>
            </a:fld>
            <a:endParaRPr lang="nl-NL" dirty="0"/>
          </a:p>
        </p:txBody>
      </p:sp>
      <p:pic>
        <p:nvPicPr>
          <p:cNvPr id="7" name="Afbeelding 6">
            <a:extLst>
              <a:ext uri="{FF2B5EF4-FFF2-40B4-BE49-F238E27FC236}">
                <a16:creationId xmlns:a16="http://schemas.microsoft.com/office/drawing/2014/main" id="{B0D51104-285B-A18F-D3FD-6E2370A66A37}"/>
              </a:ext>
            </a:extLst>
          </p:cNvPr>
          <p:cNvPicPr>
            <a:picLocks noChangeAspect="1"/>
          </p:cNvPicPr>
          <p:nvPr/>
        </p:nvPicPr>
        <p:blipFill>
          <a:blip r:embed="rId2"/>
          <a:stretch>
            <a:fillRect/>
          </a:stretch>
        </p:blipFill>
        <p:spPr>
          <a:xfrm>
            <a:off x="461544" y="771550"/>
            <a:ext cx="5406600" cy="3844833"/>
          </a:xfrm>
          <a:prstGeom prst="rect">
            <a:avLst/>
          </a:prstGeom>
        </p:spPr>
      </p:pic>
    </p:spTree>
    <p:extLst>
      <p:ext uri="{BB962C8B-B14F-4D97-AF65-F5344CB8AC3E}">
        <p14:creationId xmlns:p14="http://schemas.microsoft.com/office/powerpoint/2010/main" val="26617770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02539F1-4977-8BDB-728A-DD91BE304313}"/>
            </a:ext>
          </a:extLst>
        </p:cNvPr>
        <p:cNvGrpSpPr/>
        <p:nvPr/>
      </p:nvGrpSpPr>
      <p:grpSpPr>
        <a:xfrm>
          <a:off x="0" y="0"/>
          <a:ext cx="0" cy="0"/>
          <a:chOff x="0" y="0"/>
          <a:chExt cx="0" cy="0"/>
        </a:xfrm>
      </p:grpSpPr>
      <p:pic>
        <p:nvPicPr>
          <p:cNvPr id="2050" name="Picture 2" descr="Elgato Video Capture Main Image">
            <a:extLst>
              <a:ext uri="{FF2B5EF4-FFF2-40B4-BE49-F238E27FC236}">
                <a16:creationId xmlns:a16="http://schemas.microsoft.com/office/drawing/2014/main" id="{3ED95867-924B-6E64-DA1A-DDF93DE2844C}"/>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88024" y="3385073"/>
            <a:ext cx="2304256" cy="1706610"/>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a:extLst>
              <a:ext uri="{FF2B5EF4-FFF2-40B4-BE49-F238E27FC236}">
                <a16:creationId xmlns:a16="http://schemas.microsoft.com/office/drawing/2014/main" id="{F23CE193-5228-6F71-1C7D-84B402AF0535}"/>
              </a:ext>
            </a:extLst>
          </p:cNvPr>
          <p:cNvSpPr>
            <a:spLocks noGrp="1"/>
          </p:cNvSpPr>
          <p:nvPr>
            <p:ph type="title"/>
          </p:nvPr>
        </p:nvSpPr>
        <p:spPr>
          <a:xfrm>
            <a:off x="461544" y="268892"/>
            <a:ext cx="8574952" cy="404957"/>
          </a:xfrm>
        </p:spPr>
        <p:txBody>
          <a:bodyPr/>
          <a:lstStyle/>
          <a:p>
            <a:r>
              <a:rPr lang="nl-NL" b="1" dirty="0"/>
              <a:t>Videobanden digitaliseren – Converteer videobestanden</a:t>
            </a:r>
          </a:p>
        </p:txBody>
      </p:sp>
      <p:sp>
        <p:nvSpPr>
          <p:cNvPr id="3" name="Tijdelijke aanduiding voor inhoud 2">
            <a:extLst>
              <a:ext uri="{FF2B5EF4-FFF2-40B4-BE49-F238E27FC236}">
                <a16:creationId xmlns:a16="http://schemas.microsoft.com/office/drawing/2014/main" id="{34F53348-D4D2-0DE6-9F96-572F3BDE8574}"/>
              </a:ext>
            </a:extLst>
          </p:cNvPr>
          <p:cNvSpPr>
            <a:spLocks noGrp="1"/>
          </p:cNvSpPr>
          <p:nvPr>
            <p:ph idx="1"/>
          </p:nvPr>
        </p:nvSpPr>
        <p:spPr>
          <a:xfrm>
            <a:off x="461544" y="771550"/>
            <a:ext cx="8502944" cy="3960440"/>
          </a:xfrm>
        </p:spPr>
        <p:txBody>
          <a:bodyPr/>
          <a:lstStyle/>
          <a:p>
            <a:r>
              <a:rPr lang="nl-NL" sz="2400" dirty="0"/>
              <a:t>Converteren videobestanden</a:t>
            </a:r>
            <a:endParaRPr lang="nl-NL" sz="1600" dirty="0"/>
          </a:p>
          <a:p>
            <a:pPr lvl="1"/>
            <a:r>
              <a:rPr lang="nl-NL" sz="1600" dirty="0"/>
              <a:t>Als je video’s wil bewaren en omzetten naar een ander formaat, kun je soms wat extra hulp gebruiken.</a:t>
            </a:r>
          </a:p>
          <a:p>
            <a:pPr lvl="1"/>
            <a:r>
              <a:rPr lang="nl-NL" sz="1600" dirty="0"/>
              <a:t>Gelukkig zijn er meerdere mogelijkheden:</a:t>
            </a:r>
          </a:p>
          <a:p>
            <a:pPr lvl="2"/>
            <a:r>
              <a:rPr lang="nl-NL" sz="1600" dirty="0"/>
              <a:t>Met video </a:t>
            </a:r>
            <a:r>
              <a:rPr lang="nl-NL" sz="1600" dirty="0" err="1"/>
              <a:t>recodering</a:t>
            </a:r>
            <a:r>
              <a:rPr lang="nl-NL" sz="1600" dirty="0"/>
              <a:t> – bron- &amp; uitgang qua format verschillend</a:t>
            </a:r>
          </a:p>
          <a:p>
            <a:pPr lvl="2"/>
            <a:r>
              <a:rPr lang="nl-NL" sz="1600" dirty="0"/>
              <a:t>Zonder </a:t>
            </a:r>
            <a:r>
              <a:rPr lang="nl-NL" sz="1600" dirty="0" err="1"/>
              <a:t>videorecodering</a:t>
            </a:r>
            <a:r>
              <a:rPr lang="nl-NL" sz="1600" dirty="0"/>
              <a:t> – bron- &amp; uitgang qua format hetzelfde</a:t>
            </a:r>
          </a:p>
          <a:p>
            <a:pPr lvl="1"/>
            <a:r>
              <a:rPr lang="nl-NL" sz="1600" dirty="0"/>
              <a:t>Voorbeeld: met </a:t>
            </a:r>
            <a:r>
              <a:rPr lang="nl-NL" sz="1600" b="1" dirty="0" err="1"/>
              <a:t>Any</a:t>
            </a:r>
            <a:r>
              <a:rPr lang="nl-NL" sz="1600" b="1" dirty="0"/>
              <a:t> Video Converter Free, </a:t>
            </a:r>
            <a:r>
              <a:rPr lang="nl-NL" sz="1600" b="1" dirty="0" err="1"/>
              <a:t>HandBrake</a:t>
            </a:r>
            <a:r>
              <a:rPr lang="nl-NL" sz="1600" b="1" dirty="0"/>
              <a:t> </a:t>
            </a:r>
            <a:r>
              <a:rPr lang="nl-NL" sz="1600" dirty="0"/>
              <a:t>of</a:t>
            </a:r>
            <a:r>
              <a:rPr lang="nl-NL" sz="1600" b="1" dirty="0"/>
              <a:t> </a:t>
            </a:r>
            <a:r>
              <a:rPr lang="nl-NL" sz="1600" b="1" dirty="0" err="1"/>
              <a:t>Movavi</a:t>
            </a:r>
            <a:r>
              <a:rPr lang="nl-NL" sz="1600" b="1" dirty="0"/>
              <a:t> Video Converter </a:t>
            </a:r>
            <a:r>
              <a:rPr lang="nl-NL" sz="1600" dirty="0"/>
              <a:t>zet je uiteenlopende bestanden, zoals MPEG, WMV, 3GP en </a:t>
            </a:r>
            <a:r>
              <a:rPr lang="nl-NL" sz="1600" dirty="0" err="1"/>
              <a:t>MOV’s</a:t>
            </a:r>
            <a:r>
              <a:rPr lang="nl-NL" sz="1600" dirty="0"/>
              <a:t>, om naar een ander formaat. De lijst met ondersteunde bestandsformaten en is groot en bevat ook exotischer bestandsformaten.</a:t>
            </a:r>
          </a:p>
        </p:txBody>
      </p:sp>
      <p:sp>
        <p:nvSpPr>
          <p:cNvPr id="4" name="Tijdelijke aanduiding voor dianummer 3">
            <a:extLst>
              <a:ext uri="{FF2B5EF4-FFF2-40B4-BE49-F238E27FC236}">
                <a16:creationId xmlns:a16="http://schemas.microsoft.com/office/drawing/2014/main" id="{58FD6FA6-AAC7-0C84-743C-FDF4C5072665}"/>
              </a:ext>
            </a:extLst>
          </p:cNvPr>
          <p:cNvSpPr>
            <a:spLocks noGrp="1"/>
          </p:cNvSpPr>
          <p:nvPr>
            <p:ph type="sldNum" sz="quarter" idx="11"/>
          </p:nvPr>
        </p:nvSpPr>
        <p:spPr/>
        <p:txBody>
          <a:bodyPr/>
          <a:lstStyle/>
          <a:p>
            <a:pPr>
              <a:defRPr/>
            </a:pPr>
            <a:fld id="{322D3366-8204-49F3-9817-AD0786795975}" type="slidenum">
              <a:rPr lang="nl-NL" smtClean="0"/>
              <a:pPr>
                <a:defRPr/>
              </a:pPr>
              <a:t>12</a:t>
            </a:fld>
            <a:endParaRPr lang="nl-NL" dirty="0"/>
          </a:p>
        </p:txBody>
      </p:sp>
    </p:spTree>
    <p:extLst>
      <p:ext uri="{BB962C8B-B14F-4D97-AF65-F5344CB8AC3E}">
        <p14:creationId xmlns:p14="http://schemas.microsoft.com/office/powerpoint/2010/main" val="23268402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DACB30E-85AC-411E-96F5-CCC2F9BF3D18}"/>
              </a:ext>
            </a:extLst>
          </p:cNvPr>
          <p:cNvSpPr>
            <a:spLocks noGrp="1"/>
          </p:cNvSpPr>
          <p:nvPr>
            <p:ph type="title"/>
          </p:nvPr>
        </p:nvSpPr>
        <p:spPr/>
        <p:txBody>
          <a:bodyPr/>
          <a:lstStyle/>
          <a:p>
            <a:r>
              <a:rPr lang="nl-NL" dirty="0"/>
              <a:t>Vragen ?</a:t>
            </a:r>
          </a:p>
        </p:txBody>
      </p:sp>
      <p:sp>
        <p:nvSpPr>
          <p:cNvPr id="4" name="Tijdelijke aanduiding voor dianummer 3">
            <a:extLst>
              <a:ext uri="{FF2B5EF4-FFF2-40B4-BE49-F238E27FC236}">
                <a16:creationId xmlns:a16="http://schemas.microsoft.com/office/drawing/2014/main" id="{738B10B3-0D65-40DA-9F87-169440FFF2A4}"/>
              </a:ext>
            </a:extLst>
          </p:cNvPr>
          <p:cNvSpPr>
            <a:spLocks noGrp="1"/>
          </p:cNvSpPr>
          <p:nvPr>
            <p:ph type="sldNum" sz="quarter" idx="11"/>
          </p:nvPr>
        </p:nvSpPr>
        <p:spPr/>
        <p:txBody>
          <a:bodyPr/>
          <a:lstStyle/>
          <a:p>
            <a:pPr>
              <a:defRPr/>
            </a:pPr>
            <a:fld id="{322D3366-8204-49F3-9817-AD0786795975}" type="slidenum">
              <a:rPr lang="nl-NL" smtClean="0"/>
              <a:pPr>
                <a:defRPr/>
              </a:pPr>
              <a:t>13</a:t>
            </a:fld>
            <a:endParaRPr lang="nl-NL" dirty="0"/>
          </a:p>
        </p:txBody>
      </p:sp>
      <p:sp>
        <p:nvSpPr>
          <p:cNvPr id="5" name="Content Placeholder 2">
            <a:extLst>
              <a:ext uri="{FF2B5EF4-FFF2-40B4-BE49-F238E27FC236}">
                <a16:creationId xmlns:a16="http://schemas.microsoft.com/office/drawing/2014/main" id="{3AA7C853-08BF-41F8-B090-56CB21340B89}"/>
              </a:ext>
            </a:extLst>
          </p:cNvPr>
          <p:cNvSpPr txBox="1">
            <a:spLocks noGrp="1"/>
          </p:cNvSpPr>
          <p:nvPr>
            <p:ph idx="1"/>
          </p:nvPr>
        </p:nvSpPr>
        <p:spPr bwMode="auto">
          <a:xfrm>
            <a:off x="461963" y="944563"/>
            <a:ext cx="8216900" cy="3394075"/>
          </a:xfrm>
          <a:prstGeom prst="rect">
            <a:avLst/>
          </a:prstGeom>
          <a:noFill/>
          <a:ln w="9525">
            <a:noFill/>
            <a:miter lim="800000"/>
            <a:headEnd/>
            <a:tailEnd/>
          </a:ln>
          <a:effectLst/>
        </p:spPr>
        <p:txBody>
          <a:bodyPr/>
          <a:lstStyle/>
          <a:p>
            <a:pPr marL="0" indent="0">
              <a:spcBef>
                <a:spcPct val="20000"/>
              </a:spcBef>
              <a:buClr>
                <a:schemeClr val="hlink"/>
              </a:buClr>
              <a:buSzPct val="90000"/>
              <a:buNone/>
              <a:defRPr/>
            </a:pPr>
            <a:endParaRPr lang="nl-NL" sz="2400" b="1" kern="0" dirty="0">
              <a:effectLst>
                <a:outerShdw blurRad="38100" dist="38100" dir="2700000" algn="tl">
                  <a:srgbClr val="000000"/>
                </a:outerShdw>
              </a:effectLst>
              <a:latin typeface="+mn-lt"/>
            </a:endParaRPr>
          </a:p>
          <a:p>
            <a:pPr>
              <a:spcBef>
                <a:spcPct val="20000"/>
              </a:spcBef>
              <a:buClr>
                <a:schemeClr val="hlink"/>
              </a:buClr>
              <a:buSzPct val="90000"/>
              <a:defRPr/>
            </a:pPr>
            <a:endParaRPr lang="nl-NL" sz="2400" b="1" kern="0" dirty="0">
              <a:effectLst>
                <a:outerShdw blurRad="38100" dist="38100" dir="2700000" algn="tl">
                  <a:srgbClr val="000000"/>
                </a:outerShdw>
              </a:effectLst>
              <a:latin typeface="+mn-lt"/>
            </a:endParaRPr>
          </a:p>
          <a:p>
            <a:pPr>
              <a:spcBef>
                <a:spcPct val="20000"/>
              </a:spcBef>
              <a:buClr>
                <a:schemeClr val="hlink"/>
              </a:buClr>
              <a:buSzPct val="90000"/>
              <a:defRPr/>
            </a:pPr>
            <a:endParaRPr lang="nl-NL" sz="2400" b="1" kern="0" dirty="0">
              <a:effectLst>
                <a:outerShdw blurRad="38100" dist="38100" dir="2700000" algn="tl">
                  <a:srgbClr val="000000"/>
                </a:outerShdw>
              </a:effectLst>
              <a:latin typeface="+mn-lt"/>
            </a:endParaRPr>
          </a:p>
          <a:p>
            <a:pPr>
              <a:spcBef>
                <a:spcPct val="20000"/>
              </a:spcBef>
              <a:buClr>
                <a:schemeClr val="hlink"/>
              </a:buClr>
              <a:buSzPct val="90000"/>
              <a:defRPr/>
            </a:pPr>
            <a:endParaRPr lang="nl-NL" sz="2400" b="1" kern="0" dirty="0">
              <a:effectLst>
                <a:outerShdw blurRad="38100" dist="38100" dir="2700000" algn="tl">
                  <a:srgbClr val="000000"/>
                </a:outerShdw>
              </a:effectLst>
              <a:latin typeface="+mn-lt"/>
            </a:endParaRPr>
          </a:p>
          <a:p>
            <a:pPr marL="0" indent="0">
              <a:spcBef>
                <a:spcPct val="20000"/>
              </a:spcBef>
              <a:buClr>
                <a:schemeClr val="hlink"/>
              </a:buClr>
              <a:buSzPct val="90000"/>
              <a:buNone/>
              <a:defRPr/>
            </a:pPr>
            <a:endParaRPr lang="nl-NL" sz="2400" b="1" kern="0" dirty="0">
              <a:effectLst>
                <a:outerShdw blurRad="38100" dist="38100" dir="2700000" algn="tl">
                  <a:srgbClr val="000000"/>
                </a:outerShdw>
              </a:effectLst>
              <a:latin typeface="+mn-lt"/>
            </a:endParaRPr>
          </a:p>
          <a:p>
            <a:pPr marL="0" indent="0">
              <a:spcBef>
                <a:spcPct val="20000"/>
              </a:spcBef>
              <a:buClr>
                <a:schemeClr val="hlink"/>
              </a:buClr>
              <a:buSzPct val="90000"/>
              <a:buNone/>
              <a:defRPr/>
            </a:pPr>
            <a:r>
              <a:rPr lang="nl-NL" sz="2400" b="1" kern="0" dirty="0">
                <a:solidFill>
                  <a:srgbClr val="FF0000"/>
                </a:solidFill>
                <a:effectLst>
                  <a:outerShdw blurRad="38100" dist="38100" dir="2700000" algn="tl">
                    <a:srgbClr val="000000"/>
                  </a:outerShdw>
                </a:effectLst>
                <a:latin typeface="+mn-lt"/>
              </a:rPr>
              <a:t>	</a:t>
            </a:r>
            <a:r>
              <a:rPr lang="nl-NL" sz="2400" b="1" dirty="0">
                <a:solidFill>
                  <a:srgbClr val="FF0000"/>
                </a:solidFill>
                <a:effectLst>
                  <a:outerShdw blurRad="38100" dist="38100" dir="2700000" algn="tl">
                    <a:srgbClr val="000000"/>
                  </a:outerShdw>
                </a:effectLst>
                <a:latin typeface="+mn-lt"/>
              </a:rPr>
              <a:t>   </a:t>
            </a:r>
            <a:r>
              <a:rPr lang="nl-NL" sz="2400" b="1" kern="0" dirty="0">
                <a:solidFill>
                  <a:srgbClr val="FF0000"/>
                </a:solidFill>
                <a:effectLst>
                  <a:outerShdw blurRad="38100" dist="38100" dir="2700000" algn="tl">
                    <a:srgbClr val="000000"/>
                  </a:outerShdw>
                </a:effectLst>
                <a:latin typeface="+mn-lt"/>
              </a:rPr>
              <a:t>Door Peter Nent</a:t>
            </a:r>
          </a:p>
        </p:txBody>
      </p:sp>
      <p:pic>
        <p:nvPicPr>
          <p:cNvPr id="6" name="Afbeelding 5">
            <a:extLst>
              <a:ext uri="{FF2B5EF4-FFF2-40B4-BE49-F238E27FC236}">
                <a16:creationId xmlns:a16="http://schemas.microsoft.com/office/drawing/2014/main" id="{4EA7E846-3136-4E00-8D1D-F92492142744}"/>
              </a:ext>
            </a:extLst>
          </p:cNvPr>
          <p:cNvPicPr>
            <a:picLocks noChangeAspect="1"/>
          </p:cNvPicPr>
          <p:nvPr/>
        </p:nvPicPr>
        <p:blipFill>
          <a:blip r:embed="rId2"/>
          <a:stretch>
            <a:fillRect/>
          </a:stretch>
        </p:blipFill>
        <p:spPr>
          <a:xfrm>
            <a:off x="899592" y="1563638"/>
            <a:ext cx="7180745" cy="897923"/>
          </a:xfrm>
          <a:prstGeom prst="rect">
            <a:avLst/>
          </a:prstGeom>
        </p:spPr>
      </p:pic>
    </p:spTree>
    <p:extLst>
      <p:ext uri="{BB962C8B-B14F-4D97-AF65-F5344CB8AC3E}">
        <p14:creationId xmlns:p14="http://schemas.microsoft.com/office/powerpoint/2010/main" val="21095183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B826407-C9D7-41E4-A887-6755E24913DB}"/>
              </a:ext>
            </a:extLst>
          </p:cNvPr>
          <p:cNvSpPr>
            <a:spLocks noGrp="1"/>
          </p:cNvSpPr>
          <p:nvPr>
            <p:ph type="title"/>
          </p:nvPr>
        </p:nvSpPr>
        <p:spPr/>
        <p:txBody>
          <a:bodyPr/>
          <a:lstStyle/>
          <a:p>
            <a:r>
              <a:rPr lang="nl-NL" b="1" dirty="0"/>
              <a:t>Digitaliseren van videobanden -</a:t>
            </a:r>
            <a:r>
              <a:rPr lang="nl-NL" dirty="0"/>
              <a:t> </a:t>
            </a:r>
            <a:r>
              <a:rPr lang="nl-NL" b="1" dirty="0"/>
              <a:t>AGENDA</a:t>
            </a:r>
          </a:p>
        </p:txBody>
      </p:sp>
      <p:sp>
        <p:nvSpPr>
          <p:cNvPr id="3" name="Tijdelijke aanduiding voor inhoud 2">
            <a:extLst>
              <a:ext uri="{FF2B5EF4-FFF2-40B4-BE49-F238E27FC236}">
                <a16:creationId xmlns:a16="http://schemas.microsoft.com/office/drawing/2014/main" id="{81106D1A-CAAB-4053-B9CB-7E89BEE7389E}"/>
              </a:ext>
            </a:extLst>
          </p:cNvPr>
          <p:cNvSpPr>
            <a:spLocks noGrp="1"/>
          </p:cNvSpPr>
          <p:nvPr>
            <p:ph idx="1"/>
          </p:nvPr>
        </p:nvSpPr>
        <p:spPr>
          <a:xfrm>
            <a:off x="461544" y="771550"/>
            <a:ext cx="8502944" cy="3960440"/>
          </a:xfrm>
        </p:spPr>
        <p:txBody>
          <a:bodyPr/>
          <a:lstStyle/>
          <a:p>
            <a:r>
              <a:rPr lang="nl-NL" sz="2400" dirty="0"/>
              <a:t>Achtergrond</a:t>
            </a:r>
          </a:p>
          <a:p>
            <a:r>
              <a:rPr lang="nl-NL" sz="2400" dirty="0"/>
              <a:t>Softwarepakket kiezen en installeren</a:t>
            </a:r>
          </a:p>
          <a:p>
            <a:r>
              <a:rPr lang="nl-NL" sz="2400" dirty="0"/>
              <a:t>Videorecorder</a:t>
            </a:r>
          </a:p>
          <a:p>
            <a:r>
              <a:rPr lang="nl-NL" sz="2400" dirty="0"/>
              <a:t>Videoproject</a:t>
            </a:r>
          </a:p>
          <a:p>
            <a:r>
              <a:rPr lang="nl-NL" sz="2400" dirty="0"/>
              <a:t>Opname-instellingen</a:t>
            </a:r>
          </a:p>
          <a:p>
            <a:r>
              <a:rPr lang="nl-NL" sz="2400" dirty="0"/>
              <a:t>Opname starten</a:t>
            </a:r>
          </a:p>
          <a:p>
            <a:r>
              <a:rPr lang="nl-NL" sz="2400" dirty="0"/>
              <a:t>Digitaal bestand opslaan</a:t>
            </a:r>
          </a:p>
          <a:p>
            <a:r>
              <a:rPr lang="nl-NL" sz="2400" dirty="0"/>
              <a:t>Converteer videobestanden</a:t>
            </a:r>
          </a:p>
          <a:p>
            <a:endParaRPr lang="nl-NL" sz="2400" dirty="0"/>
          </a:p>
          <a:p>
            <a:endParaRPr lang="nl-NL" sz="2400" dirty="0"/>
          </a:p>
        </p:txBody>
      </p:sp>
      <p:sp>
        <p:nvSpPr>
          <p:cNvPr id="4" name="Tijdelijke aanduiding voor dianummer 3">
            <a:extLst>
              <a:ext uri="{FF2B5EF4-FFF2-40B4-BE49-F238E27FC236}">
                <a16:creationId xmlns:a16="http://schemas.microsoft.com/office/drawing/2014/main" id="{500EAC25-005F-4358-B168-F3EFFD6D7908}"/>
              </a:ext>
            </a:extLst>
          </p:cNvPr>
          <p:cNvSpPr>
            <a:spLocks noGrp="1"/>
          </p:cNvSpPr>
          <p:nvPr>
            <p:ph type="sldNum" sz="quarter" idx="11"/>
          </p:nvPr>
        </p:nvSpPr>
        <p:spPr/>
        <p:txBody>
          <a:bodyPr/>
          <a:lstStyle/>
          <a:p>
            <a:pPr>
              <a:defRPr/>
            </a:pPr>
            <a:fld id="{322D3366-8204-49F3-9817-AD0786795975}" type="slidenum">
              <a:rPr lang="nl-NL" smtClean="0"/>
              <a:pPr>
                <a:defRPr/>
              </a:pPr>
              <a:t>2</a:t>
            </a:fld>
            <a:endParaRPr lang="nl-NL" dirty="0"/>
          </a:p>
        </p:txBody>
      </p:sp>
    </p:spTree>
    <p:extLst>
      <p:ext uri="{BB962C8B-B14F-4D97-AF65-F5344CB8AC3E}">
        <p14:creationId xmlns:p14="http://schemas.microsoft.com/office/powerpoint/2010/main" val="264876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88CE210-13B5-443E-9164-86007B347403}"/>
              </a:ext>
            </a:extLst>
          </p:cNvPr>
          <p:cNvSpPr>
            <a:spLocks noGrp="1"/>
          </p:cNvSpPr>
          <p:nvPr>
            <p:ph type="title"/>
          </p:nvPr>
        </p:nvSpPr>
        <p:spPr/>
        <p:txBody>
          <a:bodyPr/>
          <a:lstStyle/>
          <a:p>
            <a:r>
              <a:rPr lang="nl-NL" b="1" dirty="0"/>
              <a:t>Videobanden digitaliseren - Achtergrond</a:t>
            </a:r>
          </a:p>
        </p:txBody>
      </p:sp>
      <p:sp>
        <p:nvSpPr>
          <p:cNvPr id="3" name="Tijdelijke aanduiding voor inhoud 2">
            <a:extLst>
              <a:ext uri="{FF2B5EF4-FFF2-40B4-BE49-F238E27FC236}">
                <a16:creationId xmlns:a16="http://schemas.microsoft.com/office/drawing/2014/main" id="{69526BA1-0876-401B-8F71-DA47395DA66A}"/>
              </a:ext>
            </a:extLst>
          </p:cNvPr>
          <p:cNvSpPr>
            <a:spLocks noGrp="1"/>
          </p:cNvSpPr>
          <p:nvPr>
            <p:ph idx="1"/>
          </p:nvPr>
        </p:nvSpPr>
        <p:spPr>
          <a:xfrm>
            <a:off x="461544" y="943821"/>
            <a:ext cx="7638848" cy="3395163"/>
          </a:xfrm>
        </p:spPr>
        <p:txBody>
          <a:bodyPr/>
          <a:lstStyle/>
          <a:p>
            <a:r>
              <a:rPr lang="nl-NL" sz="2400" dirty="0"/>
              <a:t>Achtergrond:</a:t>
            </a:r>
          </a:p>
          <a:p>
            <a:pPr lvl="1">
              <a:buFont typeface="Arial" panose="020B0604020202020204" pitchFamily="34" charset="0"/>
              <a:buChar char="•"/>
            </a:pPr>
            <a:r>
              <a:rPr lang="en-US" sz="1600" i="1" dirty="0" err="1"/>
              <a:t>Noodzaak</a:t>
            </a:r>
            <a:r>
              <a:rPr lang="en-US" sz="1600" dirty="0"/>
              <a:t>: </a:t>
            </a:r>
            <a:r>
              <a:rPr lang="nl-NL" sz="1600" dirty="0"/>
              <a:t>Met de jaren holt de kwaliteit van Video 8-, Betamax-, V2000- en VHS-banden helaas achteruit. Bovendien kun je deze opnames alleen met specifieke apparatuur afspelen. Er komt natuurlijk een dag dat die stokoude videorecorder of Betamax-speler het begeeft. Laat het niet zover komen en zet alle tapes over naar je computer! Handig, want je kunt de beelden dan naderhand nog bewerken. </a:t>
            </a:r>
            <a:br>
              <a:rPr lang="nl-NL" sz="1600" dirty="0"/>
            </a:br>
            <a:r>
              <a:rPr lang="nl-NL" sz="1600" dirty="0"/>
              <a:t>Bovendien maak je veiligheidshalve meerdere back-ups </a:t>
            </a:r>
            <a:br>
              <a:rPr lang="nl-NL" sz="1600" dirty="0"/>
            </a:br>
            <a:r>
              <a:rPr lang="nl-NL" sz="1600" dirty="0"/>
              <a:t>en kun je de videobestanden met bekenden delen.</a:t>
            </a:r>
          </a:p>
          <a:p>
            <a:pPr lvl="1">
              <a:buFont typeface="Arial" panose="020B0604020202020204" pitchFamily="34" charset="0"/>
              <a:buChar char="•"/>
            </a:pPr>
            <a:endParaRPr lang="nl-NL" sz="1600" dirty="0"/>
          </a:p>
          <a:p>
            <a:pPr lvl="1">
              <a:buFont typeface="Arial" panose="020B0604020202020204" pitchFamily="34" charset="0"/>
              <a:buChar char="•"/>
            </a:pPr>
            <a:endParaRPr lang="nl-NL" sz="1600" dirty="0"/>
          </a:p>
          <a:p>
            <a:pPr lvl="1">
              <a:buFont typeface="Arial" panose="020B0604020202020204" pitchFamily="34" charset="0"/>
              <a:buChar char="•"/>
            </a:pPr>
            <a:endParaRPr lang="en-US" sz="1600" dirty="0"/>
          </a:p>
        </p:txBody>
      </p:sp>
      <p:sp>
        <p:nvSpPr>
          <p:cNvPr id="4" name="Tijdelijke aanduiding voor dianummer 3">
            <a:extLst>
              <a:ext uri="{FF2B5EF4-FFF2-40B4-BE49-F238E27FC236}">
                <a16:creationId xmlns:a16="http://schemas.microsoft.com/office/drawing/2014/main" id="{D0EB4DAB-9EE9-4459-87CD-24CE1F61F697}"/>
              </a:ext>
            </a:extLst>
          </p:cNvPr>
          <p:cNvSpPr>
            <a:spLocks noGrp="1"/>
          </p:cNvSpPr>
          <p:nvPr>
            <p:ph type="sldNum" sz="quarter" idx="11"/>
          </p:nvPr>
        </p:nvSpPr>
        <p:spPr/>
        <p:txBody>
          <a:bodyPr/>
          <a:lstStyle/>
          <a:p>
            <a:pPr>
              <a:defRPr/>
            </a:pPr>
            <a:fld id="{322D3366-8204-49F3-9817-AD0786795975}" type="slidenum">
              <a:rPr lang="nl-NL" smtClean="0"/>
              <a:pPr>
                <a:defRPr/>
              </a:pPr>
              <a:t>3</a:t>
            </a:fld>
            <a:endParaRPr lang="nl-NL" dirty="0"/>
          </a:p>
        </p:txBody>
      </p:sp>
      <p:pic>
        <p:nvPicPr>
          <p:cNvPr id="10" name="Afbeelding 9">
            <a:extLst>
              <a:ext uri="{FF2B5EF4-FFF2-40B4-BE49-F238E27FC236}">
                <a16:creationId xmlns:a16="http://schemas.microsoft.com/office/drawing/2014/main" id="{99786F16-C8E2-312C-B7B9-BC9D47776D3D}"/>
              </a:ext>
            </a:extLst>
          </p:cNvPr>
          <p:cNvPicPr>
            <a:picLocks noChangeAspect="1"/>
          </p:cNvPicPr>
          <p:nvPr/>
        </p:nvPicPr>
        <p:blipFill>
          <a:blip r:embed="rId2"/>
          <a:stretch>
            <a:fillRect/>
          </a:stretch>
        </p:blipFill>
        <p:spPr>
          <a:xfrm>
            <a:off x="6156176" y="2641402"/>
            <a:ext cx="2592288" cy="1739757"/>
          </a:xfrm>
          <a:prstGeom prst="rect">
            <a:avLst/>
          </a:prstGeom>
        </p:spPr>
      </p:pic>
    </p:spTree>
    <p:extLst>
      <p:ext uri="{BB962C8B-B14F-4D97-AF65-F5344CB8AC3E}">
        <p14:creationId xmlns:p14="http://schemas.microsoft.com/office/powerpoint/2010/main" val="15552947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A6E4C6-F018-16E6-9808-23FDEE0FA0B3}"/>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A3589032-18D5-C1EC-4BA7-6FBD0BDB7330}"/>
              </a:ext>
            </a:extLst>
          </p:cNvPr>
          <p:cNvSpPr>
            <a:spLocks noGrp="1"/>
          </p:cNvSpPr>
          <p:nvPr>
            <p:ph type="title"/>
          </p:nvPr>
        </p:nvSpPr>
        <p:spPr>
          <a:xfrm>
            <a:off x="461544" y="268892"/>
            <a:ext cx="8574952" cy="404957"/>
          </a:xfrm>
        </p:spPr>
        <p:txBody>
          <a:bodyPr/>
          <a:lstStyle/>
          <a:p>
            <a:r>
              <a:rPr lang="nl-NL" b="1" dirty="0"/>
              <a:t>Videobanden digitaliseren – Softwarepakket kiezen</a:t>
            </a:r>
          </a:p>
        </p:txBody>
      </p:sp>
      <p:sp>
        <p:nvSpPr>
          <p:cNvPr id="3" name="Tijdelijke aanduiding voor inhoud 2">
            <a:extLst>
              <a:ext uri="{FF2B5EF4-FFF2-40B4-BE49-F238E27FC236}">
                <a16:creationId xmlns:a16="http://schemas.microsoft.com/office/drawing/2014/main" id="{78A83F30-A066-16CA-8741-DC2AA2A68CDE}"/>
              </a:ext>
            </a:extLst>
          </p:cNvPr>
          <p:cNvSpPr>
            <a:spLocks noGrp="1"/>
          </p:cNvSpPr>
          <p:nvPr>
            <p:ph idx="1"/>
          </p:nvPr>
        </p:nvSpPr>
        <p:spPr>
          <a:xfrm>
            <a:off x="461544" y="771550"/>
            <a:ext cx="8502944" cy="3960440"/>
          </a:xfrm>
        </p:spPr>
        <p:txBody>
          <a:bodyPr/>
          <a:lstStyle/>
          <a:p>
            <a:r>
              <a:rPr lang="nl-NL" sz="2400" dirty="0"/>
              <a:t>Softwarepakket kiezen en installeren</a:t>
            </a:r>
          </a:p>
          <a:p>
            <a:pPr lvl="1"/>
            <a:r>
              <a:rPr lang="nl-NL" sz="1600" dirty="0"/>
              <a:t>Bij het digitaliseren van analoge videodragers komt heel wat kijken. Allereerst dien je de videorecorder op de pc aan te sluiten. Hierbij is het de bedoeling dat het analoge signaal wordt omgezet naar een digitaal videospoor. Verder heb je een opnameprogramma nodig waarmee je de beelden in een videobestand vastlegt. </a:t>
            </a:r>
          </a:p>
          <a:p>
            <a:pPr lvl="1"/>
            <a:r>
              <a:rPr lang="nl-NL" sz="1600" dirty="0"/>
              <a:t>Voorbeelden van softwarepakketten:</a:t>
            </a:r>
          </a:p>
          <a:p>
            <a:pPr lvl="2"/>
            <a:r>
              <a:rPr lang="nl-NL" sz="1600" dirty="0" err="1"/>
              <a:t>Magix</a:t>
            </a:r>
            <a:r>
              <a:rPr lang="nl-NL" sz="1600" dirty="0"/>
              <a:t> Red</a:t>
            </a:r>
          </a:p>
          <a:p>
            <a:pPr lvl="2"/>
            <a:r>
              <a:rPr lang="nl-NL" sz="1600" dirty="0"/>
              <a:t>Cyberlink </a:t>
            </a:r>
            <a:r>
              <a:rPr lang="nl-NL" sz="1600" dirty="0" err="1"/>
              <a:t>PowerDirector</a:t>
            </a:r>
            <a:endParaRPr lang="nl-NL" sz="1600" dirty="0"/>
          </a:p>
          <a:p>
            <a:pPr lvl="2"/>
            <a:r>
              <a:rPr lang="nl-NL" sz="1600" dirty="0"/>
              <a:t>Pinnacle Studio</a:t>
            </a:r>
          </a:p>
          <a:p>
            <a:pPr lvl="2"/>
            <a:r>
              <a:rPr lang="nl-NL" sz="1600" dirty="0" err="1"/>
              <a:t>Elgato</a:t>
            </a:r>
            <a:r>
              <a:rPr lang="nl-NL" sz="1600" dirty="0"/>
              <a:t> Video </a:t>
            </a:r>
            <a:r>
              <a:rPr lang="nl-NL" sz="1600" dirty="0" err="1"/>
              <a:t>Capture</a:t>
            </a:r>
            <a:endParaRPr lang="nl-NL" sz="1600" dirty="0"/>
          </a:p>
        </p:txBody>
      </p:sp>
      <p:sp>
        <p:nvSpPr>
          <p:cNvPr id="4" name="Tijdelijke aanduiding voor dianummer 3">
            <a:extLst>
              <a:ext uri="{FF2B5EF4-FFF2-40B4-BE49-F238E27FC236}">
                <a16:creationId xmlns:a16="http://schemas.microsoft.com/office/drawing/2014/main" id="{6A13ECF6-0E22-6DB6-69DF-A6FECB862396}"/>
              </a:ext>
            </a:extLst>
          </p:cNvPr>
          <p:cNvSpPr>
            <a:spLocks noGrp="1"/>
          </p:cNvSpPr>
          <p:nvPr>
            <p:ph type="sldNum" sz="quarter" idx="11"/>
          </p:nvPr>
        </p:nvSpPr>
        <p:spPr/>
        <p:txBody>
          <a:bodyPr/>
          <a:lstStyle/>
          <a:p>
            <a:pPr>
              <a:defRPr/>
            </a:pPr>
            <a:fld id="{322D3366-8204-49F3-9817-AD0786795975}" type="slidenum">
              <a:rPr lang="nl-NL" smtClean="0"/>
              <a:pPr>
                <a:defRPr/>
              </a:pPr>
              <a:t>4</a:t>
            </a:fld>
            <a:endParaRPr lang="nl-NL" dirty="0"/>
          </a:p>
        </p:txBody>
      </p:sp>
      <p:pic>
        <p:nvPicPr>
          <p:cNvPr id="8" name="Afbeelding 7">
            <a:extLst>
              <a:ext uri="{FF2B5EF4-FFF2-40B4-BE49-F238E27FC236}">
                <a16:creationId xmlns:a16="http://schemas.microsoft.com/office/drawing/2014/main" id="{562037C6-8094-4C6C-528E-061495B154D4}"/>
              </a:ext>
            </a:extLst>
          </p:cNvPr>
          <p:cNvPicPr>
            <a:picLocks noChangeAspect="1"/>
          </p:cNvPicPr>
          <p:nvPr/>
        </p:nvPicPr>
        <p:blipFill>
          <a:blip r:embed="rId2"/>
          <a:stretch>
            <a:fillRect/>
          </a:stretch>
        </p:blipFill>
        <p:spPr>
          <a:xfrm>
            <a:off x="4499992" y="2265436"/>
            <a:ext cx="3668635" cy="2610375"/>
          </a:xfrm>
          <a:prstGeom prst="rect">
            <a:avLst/>
          </a:prstGeom>
        </p:spPr>
      </p:pic>
    </p:spTree>
    <p:extLst>
      <p:ext uri="{BB962C8B-B14F-4D97-AF65-F5344CB8AC3E}">
        <p14:creationId xmlns:p14="http://schemas.microsoft.com/office/powerpoint/2010/main" val="25681055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979598-5743-1187-2E36-3D665ABD4E69}"/>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061F4CDB-587E-C74E-E229-196E4EB89CFE}"/>
              </a:ext>
            </a:extLst>
          </p:cNvPr>
          <p:cNvSpPr>
            <a:spLocks noGrp="1"/>
          </p:cNvSpPr>
          <p:nvPr>
            <p:ph type="title"/>
          </p:nvPr>
        </p:nvSpPr>
        <p:spPr>
          <a:xfrm>
            <a:off x="461544" y="268892"/>
            <a:ext cx="8574952" cy="404957"/>
          </a:xfrm>
        </p:spPr>
        <p:txBody>
          <a:bodyPr/>
          <a:lstStyle/>
          <a:p>
            <a:r>
              <a:rPr lang="nl-NL" b="1" dirty="0"/>
              <a:t>Videobanden digitaliseren – Installatie</a:t>
            </a:r>
          </a:p>
        </p:txBody>
      </p:sp>
      <p:sp>
        <p:nvSpPr>
          <p:cNvPr id="3" name="Tijdelijke aanduiding voor inhoud 2">
            <a:extLst>
              <a:ext uri="{FF2B5EF4-FFF2-40B4-BE49-F238E27FC236}">
                <a16:creationId xmlns:a16="http://schemas.microsoft.com/office/drawing/2014/main" id="{E9A00C53-EE75-E9F7-FAD6-EF223021BB38}"/>
              </a:ext>
            </a:extLst>
          </p:cNvPr>
          <p:cNvSpPr>
            <a:spLocks noGrp="1"/>
          </p:cNvSpPr>
          <p:nvPr>
            <p:ph idx="1"/>
          </p:nvPr>
        </p:nvSpPr>
        <p:spPr>
          <a:xfrm>
            <a:off x="461544" y="771550"/>
            <a:ext cx="8502944" cy="3960440"/>
          </a:xfrm>
        </p:spPr>
        <p:txBody>
          <a:bodyPr/>
          <a:lstStyle/>
          <a:p>
            <a:r>
              <a:rPr lang="nl-NL" sz="2400" dirty="0"/>
              <a:t>Installatie </a:t>
            </a:r>
            <a:r>
              <a:rPr lang="nl-NL" sz="1600" dirty="0"/>
              <a:t>(voorbeeld: </a:t>
            </a:r>
            <a:r>
              <a:rPr lang="nl-NL" sz="1600" dirty="0" err="1"/>
              <a:t>Magix</a:t>
            </a:r>
            <a:r>
              <a:rPr lang="nl-NL" sz="1600" dirty="0"/>
              <a:t> Red)</a:t>
            </a:r>
          </a:p>
          <a:p>
            <a:pPr lvl="1"/>
            <a:r>
              <a:rPr lang="nl-NL" sz="1600" dirty="0" err="1"/>
              <a:t>Magix</a:t>
            </a:r>
            <a:r>
              <a:rPr lang="nl-NL" sz="1600" dirty="0"/>
              <a:t> Red pakket bestaat uit een programma, een speciale usb-omvormer voor het aansluiten van videoapparatuur. </a:t>
            </a:r>
          </a:p>
          <a:p>
            <a:pPr lvl="1"/>
            <a:r>
              <a:rPr lang="nl-NL" sz="1600" dirty="0"/>
              <a:t>Installeer eerst het programma met de meegeleverde schijf. Heeft je machine geen cd/dvd-station, dan download je een installatiebestand vanaf de </a:t>
            </a:r>
            <a:r>
              <a:rPr lang="nl-NL" sz="1600" dirty="0" err="1"/>
              <a:t>Magix</a:t>
            </a:r>
            <a:r>
              <a:rPr lang="nl-NL" sz="1600" dirty="0"/>
              <a:t>-website (www.magix.com). </a:t>
            </a:r>
          </a:p>
          <a:p>
            <a:pPr lvl="1"/>
            <a:r>
              <a:rPr lang="nl-NL" sz="1600" dirty="0"/>
              <a:t>Klik in het installatiemenu op </a:t>
            </a:r>
            <a:r>
              <a:rPr lang="nl-NL" sz="1600" dirty="0" err="1"/>
              <a:t>Magix</a:t>
            </a:r>
            <a:r>
              <a:rPr lang="nl-NL" sz="1600" dirty="0"/>
              <a:t> Video easy Red uw video’s en neem alle instructies door om de installatie te voltooien. Haal vooral ook het vinkje voor </a:t>
            </a:r>
            <a:r>
              <a:rPr lang="nl-NL" sz="1600" dirty="0" err="1"/>
              <a:t>Simpliclean</a:t>
            </a:r>
            <a:r>
              <a:rPr lang="nl-NL" sz="1600" dirty="0"/>
              <a:t> installeren weg, zodat deze gesponsorde software niet onbedoeld op je computer terechtkomt. </a:t>
            </a:r>
          </a:p>
          <a:p>
            <a:pPr lvl="1"/>
            <a:r>
              <a:rPr lang="nl-NL" sz="1600" dirty="0"/>
              <a:t>Start na installatie het programma op. Vul vervolgens je e-mailadres en het juiste serienummer in om het softwarepakket te activeren. Je vindt deze cijferreeks op het dvd-hoesje. Mogelijk stelt </a:t>
            </a:r>
            <a:r>
              <a:rPr lang="nl-NL" sz="1600" dirty="0" err="1"/>
              <a:t>Magix</a:t>
            </a:r>
            <a:r>
              <a:rPr lang="nl-NL" sz="1600" dirty="0"/>
              <a:t> een software-update voor. Ga daarmee akkoord, zodat je met de laatste versie van het programma werkt.</a:t>
            </a:r>
          </a:p>
          <a:p>
            <a:pPr marL="390107" lvl="1" indent="0">
              <a:buNone/>
            </a:pPr>
            <a:endParaRPr lang="nl-NL" sz="1600" dirty="0"/>
          </a:p>
        </p:txBody>
      </p:sp>
      <p:sp>
        <p:nvSpPr>
          <p:cNvPr id="4" name="Tijdelijke aanduiding voor dianummer 3">
            <a:extLst>
              <a:ext uri="{FF2B5EF4-FFF2-40B4-BE49-F238E27FC236}">
                <a16:creationId xmlns:a16="http://schemas.microsoft.com/office/drawing/2014/main" id="{612EE33A-168C-9360-16C6-B5E686F041BD}"/>
              </a:ext>
            </a:extLst>
          </p:cNvPr>
          <p:cNvSpPr>
            <a:spLocks noGrp="1"/>
          </p:cNvSpPr>
          <p:nvPr>
            <p:ph type="sldNum" sz="quarter" idx="11"/>
          </p:nvPr>
        </p:nvSpPr>
        <p:spPr/>
        <p:txBody>
          <a:bodyPr/>
          <a:lstStyle/>
          <a:p>
            <a:pPr>
              <a:defRPr/>
            </a:pPr>
            <a:fld id="{322D3366-8204-49F3-9817-AD0786795975}" type="slidenum">
              <a:rPr lang="nl-NL" smtClean="0"/>
              <a:pPr>
                <a:defRPr/>
              </a:pPr>
              <a:t>5</a:t>
            </a:fld>
            <a:endParaRPr lang="nl-NL" dirty="0"/>
          </a:p>
        </p:txBody>
      </p:sp>
    </p:spTree>
    <p:extLst>
      <p:ext uri="{BB962C8B-B14F-4D97-AF65-F5344CB8AC3E}">
        <p14:creationId xmlns:p14="http://schemas.microsoft.com/office/powerpoint/2010/main" val="3674043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2C4C3B-4E03-1E05-BDDD-18CB5BA58676}"/>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26B927BF-561B-C846-83FD-08489B141BCC}"/>
              </a:ext>
            </a:extLst>
          </p:cNvPr>
          <p:cNvSpPr>
            <a:spLocks noGrp="1"/>
          </p:cNvSpPr>
          <p:nvPr>
            <p:ph type="title"/>
          </p:nvPr>
        </p:nvSpPr>
        <p:spPr>
          <a:xfrm>
            <a:off x="461544" y="268892"/>
            <a:ext cx="8574952" cy="404957"/>
          </a:xfrm>
        </p:spPr>
        <p:txBody>
          <a:bodyPr/>
          <a:lstStyle/>
          <a:p>
            <a:r>
              <a:rPr lang="nl-NL" b="1" dirty="0"/>
              <a:t>Videobanden digitaliseren – Videorecorder</a:t>
            </a:r>
          </a:p>
        </p:txBody>
      </p:sp>
      <p:sp>
        <p:nvSpPr>
          <p:cNvPr id="3" name="Tijdelijke aanduiding voor inhoud 2">
            <a:extLst>
              <a:ext uri="{FF2B5EF4-FFF2-40B4-BE49-F238E27FC236}">
                <a16:creationId xmlns:a16="http://schemas.microsoft.com/office/drawing/2014/main" id="{9E73DD24-AEAD-E658-1C4C-D6D4829219CF}"/>
              </a:ext>
            </a:extLst>
          </p:cNvPr>
          <p:cNvSpPr>
            <a:spLocks noGrp="1"/>
          </p:cNvSpPr>
          <p:nvPr>
            <p:ph idx="1"/>
          </p:nvPr>
        </p:nvSpPr>
        <p:spPr>
          <a:xfrm>
            <a:off x="461544" y="771550"/>
            <a:ext cx="8502944" cy="3960440"/>
          </a:xfrm>
        </p:spPr>
        <p:txBody>
          <a:bodyPr/>
          <a:lstStyle/>
          <a:p>
            <a:r>
              <a:rPr lang="nl-NL" sz="2400" dirty="0"/>
              <a:t>Installatie </a:t>
            </a:r>
            <a:r>
              <a:rPr lang="nl-NL" sz="1600" dirty="0"/>
              <a:t>(voorbeeld: </a:t>
            </a:r>
            <a:r>
              <a:rPr lang="nl-NL" sz="1600" dirty="0" err="1"/>
              <a:t>Magix</a:t>
            </a:r>
            <a:r>
              <a:rPr lang="nl-NL" sz="1600" dirty="0"/>
              <a:t> Red)</a:t>
            </a:r>
          </a:p>
          <a:p>
            <a:pPr lvl="1"/>
            <a:r>
              <a:rPr lang="nl-NL" sz="1600" dirty="0"/>
              <a:t>Videorecorder - Je gaat nu de videorecorder op de computer aansluiten. Het is een vereiste dat de gebruikte afspeelapparatuur nog vlekkeloos functioneert. Vertoont een videorecorder wegens versleten koppen bijvoorbeeld strepen in het beeld, dan zie je die ook terug in de gedigitaliseerde opname. Speel vooraf eventueel nog een reinigingscassette af om de koppen schoon te maken. </a:t>
            </a:r>
          </a:p>
          <a:p>
            <a:pPr lvl="1"/>
            <a:r>
              <a:rPr lang="nl-NL" sz="1600" dirty="0"/>
              <a:t>Is de videorecorder gereed voor gebruik, dan prik je eerst de usb-omvormer in een vrije usb-poort van de computer. Als het goed is, installeert Windows nu automatisch het juiste stuurprogramma. Is dat niet het geval? Installeer dan het stuurprogramma handmatig via het installatiemenu op de dvd of van het ontvangen downloadbestand.</a:t>
            </a:r>
          </a:p>
          <a:p>
            <a:pPr lvl="1"/>
            <a:r>
              <a:rPr lang="nl-NL" sz="1600" dirty="0"/>
              <a:t>Kies hierbij voor de optie USB video converter. Koppel de videorecorder met de meegeleverde kabels aan de andere zijde van de usb-omvormer.</a:t>
            </a:r>
          </a:p>
        </p:txBody>
      </p:sp>
      <p:sp>
        <p:nvSpPr>
          <p:cNvPr id="4" name="Tijdelijke aanduiding voor dianummer 3">
            <a:extLst>
              <a:ext uri="{FF2B5EF4-FFF2-40B4-BE49-F238E27FC236}">
                <a16:creationId xmlns:a16="http://schemas.microsoft.com/office/drawing/2014/main" id="{6D067E6D-F0A4-AB6B-A607-E4C514CADCDC}"/>
              </a:ext>
            </a:extLst>
          </p:cNvPr>
          <p:cNvSpPr>
            <a:spLocks noGrp="1"/>
          </p:cNvSpPr>
          <p:nvPr>
            <p:ph type="sldNum" sz="quarter" idx="11"/>
          </p:nvPr>
        </p:nvSpPr>
        <p:spPr/>
        <p:txBody>
          <a:bodyPr/>
          <a:lstStyle/>
          <a:p>
            <a:pPr>
              <a:defRPr/>
            </a:pPr>
            <a:fld id="{322D3366-8204-49F3-9817-AD0786795975}" type="slidenum">
              <a:rPr lang="nl-NL" smtClean="0"/>
              <a:pPr>
                <a:defRPr/>
              </a:pPr>
              <a:t>6</a:t>
            </a:fld>
            <a:endParaRPr lang="nl-NL" dirty="0"/>
          </a:p>
        </p:txBody>
      </p:sp>
    </p:spTree>
    <p:extLst>
      <p:ext uri="{BB962C8B-B14F-4D97-AF65-F5344CB8AC3E}">
        <p14:creationId xmlns:p14="http://schemas.microsoft.com/office/powerpoint/2010/main" val="3295263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7DC3AB4-D7B8-52B3-6B69-F242E9CCA58D}"/>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E36FDFB9-6531-76C0-2F7E-8BA881B74497}"/>
              </a:ext>
            </a:extLst>
          </p:cNvPr>
          <p:cNvSpPr>
            <a:spLocks noGrp="1"/>
          </p:cNvSpPr>
          <p:nvPr>
            <p:ph type="title"/>
          </p:nvPr>
        </p:nvSpPr>
        <p:spPr>
          <a:xfrm>
            <a:off x="461544" y="268892"/>
            <a:ext cx="8574952" cy="404957"/>
          </a:xfrm>
        </p:spPr>
        <p:txBody>
          <a:bodyPr/>
          <a:lstStyle/>
          <a:p>
            <a:r>
              <a:rPr lang="nl-NL" b="1" dirty="0"/>
              <a:t>Videobanden digitaliseren – Videoproject</a:t>
            </a:r>
          </a:p>
        </p:txBody>
      </p:sp>
      <p:sp>
        <p:nvSpPr>
          <p:cNvPr id="3" name="Tijdelijke aanduiding voor inhoud 2">
            <a:extLst>
              <a:ext uri="{FF2B5EF4-FFF2-40B4-BE49-F238E27FC236}">
                <a16:creationId xmlns:a16="http://schemas.microsoft.com/office/drawing/2014/main" id="{238BDCDA-D71A-CB6B-09D0-49870CB68C3E}"/>
              </a:ext>
            </a:extLst>
          </p:cNvPr>
          <p:cNvSpPr>
            <a:spLocks noGrp="1"/>
          </p:cNvSpPr>
          <p:nvPr>
            <p:ph idx="1"/>
          </p:nvPr>
        </p:nvSpPr>
        <p:spPr>
          <a:xfrm>
            <a:off x="461544" y="771550"/>
            <a:ext cx="8502944" cy="3960440"/>
          </a:xfrm>
        </p:spPr>
        <p:txBody>
          <a:bodyPr/>
          <a:lstStyle/>
          <a:p>
            <a:r>
              <a:rPr lang="nl-NL" sz="2400" dirty="0"/>
              <a:t>Videoproject Openen</a:t>
            </a:r>
            <a:endParaRPr lang="nl-NL" sz="1600" dirty="0"/>
          </a:p>
          <a:p>
            <a:pPr lvl="1"/>
            <a:r>
              <a:rPr lang="nl-NL" sz="1600" dirty="0"/>
              <a:t>Je gaat nu het programma klaarstomen voor de opname. Klik in het startvenster op Nieuw videoproject aanmaken en geef het videoproject een naam. </a:t>
            </a:r>
          </a:p>
          <a:p>
            <a:pPr lvl="1"/>
            <a:r>
              <a:rPr lang="nl-NL" sz="1600" dirty="0"/>
              <a:t>Via OK kies je voor Video’s van analoge bronnen (bv. videorecorder) importeren. </a:t>
            </a:r>
          </a:p>
          <a:p>
            <a:pPr lvl="1"/>
            <a:r>
              <a:rPr lang="nl-NL" sz="1600" dirty="0" err="1"/>
              <a:t>Magix</a:t>
            </a:r>
            <a:r>
              <a:rPr lang="nl-NL" sz="1600" dirty="0"/>
              <a:t> komt met een melding dat je de zogeheten mpeg2-codec moet activeren. Kies achtereenvolgens voor MPEG2-encoder activeren / Online activeren / OK om dat in orde te maken. </a:t>
            </a:r>
          </a:p>
          <a:p>
            <a:pPr lvl="1"/>
            <a:r>
              <a:rPr lang="nl-NL" sz="1600" dirty="0"/>
              <a:t>Je ziet nu als het goed is de naam van de usb-omvormer (</a:t>
            </a:r>
            <a:r>
              <a:rPr lang="nl-NL" sz="1600" dirty="0" err="1"/>
              <a:t>Magix</a:t>
            </a:r>
            <a:r>
              <a:rPr lang="nl-NL" sz="1600" dirty="0"/>
              <a:t> Video converter 3) staan. </a:t>
            </a:r>
          </a:p>
          <a:p>
            <a:pPr lvl="1"/>
            <a:r>
              <a:rPr lang="nl-NL" sz="1600" dirty="0"/>
              <a:t>Geef aan hoe de usb-omvormer met de videorecorder is verbonden. In het geval van tulpsnoeren of een </a:t>
            </a:r>
            <a:r>
              <a:rPr lang="nl-NL" sz="1600" dirty="0" err="1"/>
              <a:t>scart</a:t>
            </a:r>
            <a:r>
              <a:rPr lang="nl-NL" sz="1600" dirty="0"/>
              <a:t>-kabel selecteer je </a:t>
            </a:r>
            <a:r>
              <a:rPr lang="nl-NL" sz="1600" dirty="0" err="1"/>
              <a:t>Composite</a:t>
            </a:r>
            <a:r>
              <a:rPr lang="nl-NL" sz="1600" dirty="0"/>
              <a:t>, waarna je bevestigt met Verder.</a:t>
            </a:r>
          </a:p>
        </p:txBody>
      </p:sp>
      <p:sp>
        <p:nvSpPr>
          <p:cNvPr id="4" name="Tijdelijke aanduiding voor dianummer 3">
            <a:extLst>
              <a:ext uri="{FF2B5EF4-FFF2-40B4-BE49-F238E27FC236}">
                <a16:creationId xmlns:a16="http://schemas.microsoft.com/office/drawing/2014/main" id="{066D61BE-1642-2319-5D43-D4BE3194B48F}"/>
              </a:ext>
            </a:extLst>
          </p:cNvPr>
          <p:cNvSpPr>
            <a:spLocks noGrp="1"/>
          </p:cNvSpPr>
          <p:nvPr>
            <p:ph type="sldNum" sz="quarter" idx="11"/>
          </p:nvPr>
        </p:nvSpPr>
        <p:spPr/>
        <p:txBody>
          <a:bodyPr/>
          <a:lstStyle/>
          <a:p>
            <a:pPr>
              <a:defRPr/>
            </a:pPr>
            <a:fld id="{322D3366-8204-49F3-9817-AD0786795975}" type="slidenum">
              <a:rPr lang="nl-NL" smtClean="0"/>
              <a:pPr>
                <a:defRPr/>
              </a:pPr>
              <a:t>7</a:t>
            </a:fld>
            <a:endParaRPr lang="nl-NL" dirty="0"/>
          </a:p>
        </p:txBody>
      </p:sp>
    </p:spTree>
    <p:extLst>
      <p:ext uri="{BB962C8B-B14F-4D97-AF65-F5344CB8AC3E}">
        <p14:creationId xmlns:p14="http://schemas.microsoft.com/office/powerpoint/2010/main" val="3166760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F25F3C-27D0-9CFC-57CE-E307FFACBAC1}"/>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380D2979-AA9E-A987-A1D7-BD51B085CF20}"/>
              </a:ext>
            </a:extLst>
          </p:cNvPr>
          <p:cNvSpPr>
            <a:spLocks noGrp="1"/>
          </p:cNvSpPr>
          <p:nvPr>
            <p:ph type="title"/>
          </p:nvPr>
        </p:nvSpPr>
        <p:spPr>
          <a:xfrm>
            <a:off x="461544" y="268892"/>
            <a:ext cx="8574952" cy="404957"/>
          </a:xfrm>
        </p:spPr>
        <p:txBody>
          <a:bodyPr/>
          <a:lstStyle/>
          <a:p>
            <a:r>
              <a:rPr lang="nl-NL" b="1" dirty="0"/>
              <a:t>Videobanden digitaliseren – Opname-instellingen</a:t>
            </a:r>
          </a:p>
        </p:txBody>
      </p:sp>
      <p:sp>
        <p:nvSpPr>
          <p:cNvPr id="3" name="Tijdelijke aanduiding voor inhoud 2">
            <a:extLst>
              <a:ext uri="{FF2B5EF4-FFF2-40B4-BE49-F238E27FC236}">
                <a16:creationId xmlns:a16="http://schemas.microsoft.com/office/drawing/2014/main" id="{AE3681F8-641D-38C3-B615-B2D9948CFA38}"/>
              </a:ext>
            </a:extLst>
          </p:cNvPr>
          <p:cNvSpPr>
            <a:spLocks noGrp="1"/>
          </p:cNvSpPr>
          <p:nvPr>
            <p:ph idx="1"/>
          </p:nvPr>
        </p:nvSpPr>
        <p:spPr>
          <a:xfrm>
            <a:off x="461544" y="771550"/>
            <a:ext cx="8502944" cy="3960440"/>
          </a:xfrm>
        </p:spPr>
        <p:txBody>
          <a:bodyPr/>
          <a:lstStyle/>
          <a:p>
            <a:r>
              <a:rPr lang="nl-NL" sz="2400" dirty="0"/>
              <a:t>Opname-instellingen</a:t>
            </a:r>
            <a:endParaRPr lang="nl-NL" sz="1600" dirty="0"/>
          </a:p>
          <a:p>
            <a:pPr lvl="1"/>
            <a:r>
              <a:rPr lang="nl-NL" sz="1600" dirty="0"/>
              <a:t>Voordat je een definitieve opname maakt, controleer je eerst of het programma de analoge beelden en het geluid correct ontvangt. </a:t>
            </a:r>
          </a:p>
          <a:p>
            <a:pPr lvl="1"/>
            <a:r>
              <a:rPr lang="nl-NL" sz="1600" dirty="0"/>
              <a:t>Zet de videorecorder aan en stop een cassette in het apparaat. Druk daarna op de afspeelknop en bekijk of er beeld in het videokader verschijnt. </a:t>
            </a:r>
          </a:p>
          <a:p>
            <a:pPr lvl="1"/>
            <a:r>
              <a:rPr lang="nl-NL" sz="1600" dirty="0"/>
              <a:t>Hoor je ook geluid, dan is het programma in principe gereed om de analoge videodrager de digitaliseren. </a:t>
            </a:r>
          </a:p>
          <a:p>
            <a:pPr lvl="1"/>
            <a:r>
              <a:rPr lang="nl-NL" sz="1600" dirty="0"/>
              <a:t>Toch is het verstandig om nog even de resterende instellingen door te nemen. Vink allereerst onderaan de functie Automatische scènedetectie aan, zodat de software zelfstandig hoofdstukken aanmaakt. </a:t>
            </a:r>
          </a:p>
          <a:p>
            <a:pPr lvl="1"/>
            <a:r>
              <a:rPr lang="nl-NL" sz="1600" dirty="0"/>
              <a:t>Via Uitgebreide weergave wijzig je eventueel nog allerlei geavanceerde zaken. Wie daar geen kennis van heeft, laat de standaardinstellingen het beste ongewijzigd.</a:t>
            </a:r>
          </a:p>
        </p:txBody>
      </p:sp>
      <p:sp>
        <p:nvSpPr>
          <p:cNvPr id="4" name="Tijdelijke aanduiding voor dianummer 3">
            <a:extLst>
              <a:ext uri="{FF2B5EF4-FFF2-40B4-BE49-F238E27FC236}">
                <a16:creationId xmlns:a16="http://schemas.microsoft.com/office/drawing/2014/main" id="{EE6FA795-5933-00E2-BB23-B0B237CE2764}"/>
              </a:ext>
            </a:extLst>
          </p:cNvPr>
          <p:cNvSpPr>
            <a:spLocks noGrp="1"/>
          </p:cNvSpPr>
          <p:nvPr>
            <p:ph type="sldNum" sz="quarter" idx="11"/>
          </p:nvPr>
        </p:nvSpPr>
        <p:spPr/>
        <p:txBody>
          <a:bodyPr/>
          <a:lstStyle/>
          <a:p>
            <a:pPr>
              <a:defRPr/>
            </a:pPr>
            <a:fld id="{322D3366-8204-49F3-9817-AD0786795975}" type="slidenum">
              <a:rPr lang="nl-NL" smtClean="0"/>
              <a:pPr>
                <a:defRPr/>
              </a:pPr>
              <a:t>8</a:t>
            </a:fld>
            <a:endParaRPr lang="nl-NL" dirty="0"/>
          </a:p>
        </p:txBody>
      </p:sp>
    </p:spTree>
    <p:extLst>
      <p:ext uri="{BB962C8B-B14F-4D97-AF65-F5344CB8AC3E}">
        <p14:creationId xmlns:p14="http://schemas.microsoft.com/office/powerpoint/2010/main" val="24488584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A9FF9A-7B4F-470F-DB52-B5994E468130}"/>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D7A0E8A8-8137-C201-C958-52D1EEDE70FF}"/>
              </a:ext>
            </a:extLst>
          </p:cNvPr>
          <p:cNvSpPr>
            <a:spLocks noGrp="1"/>
          </p:cNvSpPr>
          <p:nvPr>
            <p:ph type="title"/>
          </p:nvPr>
        </p:nvSpPr>
        <p:spPr>
          <a:xfrm>
            <a:off x="461544" y="268892"/>
            <a:ext cx="8574952" cy="404957"/>
          </a:xfrm>
        </p:spPr>
        <p:txBody>
          <a:bodyPr/>
          <a:lstStyle/>
          <a:p>
            <a:r>
              <a:rPr lang="nl-NL" b="1" dirty="0"/>
              <a:t>Videobanden digitaliseren – Opname starten</a:t>
            </a:r>
          </a:p>
        </p:txBody>
      </p:sp>
      <p:sp>
        <p:nvSpPr>
          <p:cNvPr id="3" name="Tijdelijke aanduiding voor inhoud 2">
            <a:extLst>
              <a:ext uri="{FF2B5EF4-FFF2-40B4-BE49-F238E27FC236}">
                <a16:creationId xmlns:a16="http://schemas.microsoft.com/office/drawing/2014/main" id="{6EA26D83-5075-F968-9C36-9E76EB1504A0}"/>
              </a:ext>
            </a:extLst>
          </p:cNvPr>
          <p:cNvSpPr>
            <a:spLocks noGrp="1"/>
          </p:cNvSpPr>
          <p:nvPr>
            <p:ph idx="1"/>
          </p:nvPr>
        </p:nvSpPr>
        <p:spPr>
          <a:xfrm>
            <a:off x="461544" y="771550"/>
            <a:ext cx="8502944" cy="3960440"/>
          </a:xfrm>
        </p:spPr>
        <p:txBody>
          <a:bodyPr/>
          <a:lstStyle/>
          <a:p>
            <a:r>
              <a:rPr lang="nl-NL" sz="2400" dirty="0"/>
              <a:t>Opname starten</a:t>
            </a:r>
            <a:endParaRPr lang="nl-NL" sz="1600" dirty="0"/>
          </a:p>
          <a:p>
            <a:pPr lvl="1"/>
            <a:r>
              <a:rPr lang="nl-NL" sz="1600" dirty="0"/>
              <a:t>Wil je de opname definitief starten? </a:t>
            </a:r>
          </a:p>
          <a:p>
            <a:pPr lvl="1"/>
            <a:r>
              <a:rPr lang="nl-NL" sz="1600" dirty="0"/>
              <a:t>Spoel de videotape terug naar het beginpunt en druk opnieuw op de afspeelknop. Klik direct daarna op Video naar computer overdragen om de opname te starten. </a:t>
            </a:r>
          </a:p>
          <a:p>
            <a:pPr lvl="1"/>
            <a:r>
              <a:rPr lang="nl-NL" sz="1600" dirty="0"/>
              <a:t>Houd er rekening mee dat de opname net zo lang duurt als de speelduur van de videoband. </a:t>
            </a:r>
          </a:p>
          <a:p>
            <a:pPr lvl="1"/>
            <a:r>
              <a:rPr lang="nl-NL" sz="1600" dirty="0"/>
              <a:t>Via Video-overdracht beëindigen stop je het opnameproces. </a:t>
            </a:r>
          </a:p>
          <a:p>
            <a:pPr lvl="1"/>
            <a:r>
              <a:rPr lang="nl-NL" sz="1600" dirty="0"/>
              <a:t>Kies vervolgens voor Videobewerking starten om de beelden naar eigen inzicht te bewerken. Denk bijvoorbeeld aan het roteren van gekantelde video’s of het bijstellen van de contrastwaarde. </a:t>
            </a:r>
          </a:p>
          <a:p>
            <a:pPr lvl="1"/>
            <a:r>
              <a:rPr lang="nl-NL" sz="1600" dirty="0"/>
              <a:t>Wil je het videoproject afronden? Klik achtereenvolgens op Film voltooien / Op computer opslaan / Video opslaan. Je bladert ten slotte naar de gewenste opslagmap, waarna je bevestigt met Opslaan..</a:t>
            </a:r>
          </a:p>
        </p:txBody>
      </p:sp>
      <p:sp>
        <p:nvSpPr>
          <p:cNvPr id="4" name="Tijdelijke aanduiding voor dianummer 3">
            <a:extLst>
              <a:ext uri="{FF2B5EF4-FFF2-40B4-BE49-F238E27FC236}">
                <a16:creationId xmlns:a16="http://schemas.microsoft.com/office/drawing/2014/main" id="{3B717478-ED22-847F-DD0F-B0F9A51C5D5B}"/>
              </a:ext>
            </a:extLst>
          </p:cNvPr>
          <p:cNvSpPr>
            <a:spLocks noGrp="1"/>
          </p:cNvSpPr>
          <p:nvPr>
            <p:ph type="sldNum" sz="quarter" idx="11"/>
          </p:nvPr>
        </p:nvSpPr>
        <p:spPr/>
        <p:txBody>
          <a:bodyPr/>
          <a:lstStyle/>
          <a:p>
            <a:pPr>
              <a:defRPr/>
            </a:pPr>
            <a:fld id="{322D3366-8204-49F3-9817-AD0786795975}" type="slidenum">
              <a:rPr lang="nl-NL" smtClean="0"/>
              <a:pPr>
                <a:defRPr/>
              </a:pPr>
              <a:t>9</a:t>
            </a:fld>
            <a:endParaRPr lang="nl-NL" dirty="0"/>
          </a:p>
        </p:txBody>
      </p:sp>
    </p:spTree>
    <p:extLst>
      <p:ext uri="{BB962C8B-B14F-4D97-AF65-F5344CB8AC3E}">
        <p14:creationId xmlns:p14="http://schemas.microsoft.com/office/powerpoint/2010/main" val="3227510500"/>
      </p:ext>
    </p:extLst>
  </p:cSld>
  <p:clrMapOvr>
    <a:masterClrMapping/>
  </p:clrMapOvr>
</p:sld>
</file>

<file path=ppt/theme/theme1.xml><?xml version="1.0" encoding="utf-8"?>
<a:theme xmlns:a="http://schemas.openxmlformats.org/drawingml/2006/main" name="Presentatie">
  <a:themeElements>
    <a:clrScheme name="Presentati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95363" rtl="0" eaLnBrk="1" fontAlgn="base" latinLnBrk="0" hangingPunct="1">
          <a:lnSpc>
            <a:spcPct val="100000"/>
          </a:lnSpc>
          <a:spcBef>
            <a:spcPct val="0"/>
          </a:spcBef>
          <a:spcAft>
            <a:spcPct val="0"/>
          </a:spcAft>
          <a:buClrTx/>
          <a:buSzTx/>
          <a:buFontTx/>
          <a:buNone/>
          <a:tabLst/>
          <a:defRPr kumimoji="0" lang="nl-NL" sz="20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95363" rtl="0" eaLnBrk="1" fontAlgn="base" latinLnBrk="0" hangingPunct="1">
          <a:lnSpc>
            <a:spcPct val="100000"/>
          </a:lnSpc>
          <a:spcBef>
            <a:spcPct val="0"/>
          </a:spcBef>
          <a:spcAft>
            <a:spcPct val="0"/>
          </a:spcAft>
          <a:buClrTx/>
          <a:buSzTx/>
          <a:buFontTx/>
          <a:buNone/>
          <a:tabLst/>
          <a:defRPr kumimoji="0" lang="nl-NL" sz="20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Presentati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resentati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resentati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resentati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resentati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resentati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resentati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resentati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resentati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resentati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resentati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resentati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Kantoorth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1211</TotalTime>
  <Words>1034</Words>
  <Application>Microsoft Office PowerPoint</Application>
  <PresentationFormat>Diavoorstelling (16:9)</PresentationFormat>
  <Paragraphs>85</Paragraphs>
  <Slides>13</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13</vt:i4>
      </vt:variant>
    </vt:vector>
  </HeadingPairs>
  <TitlesOfParts>
    <vt:vector size="17" baseType="lpstr">
      <vt:lpstr>Arial</vt:lpstr>
      <vt:lpstr>Franklin Gothic Heavy</vt:lpstr>
      <vt:lpstr>Verdana</vt:lpstr>
      <vt:lpstr>Presentatie</vt:lpstr>
      <vt:lpstr>Videobanden Digitaliseren   Oude opnames behouden</vt:lpstr>
      <vt:lpstr>Digitaliseren van videobanden - AGENDA</vt:lpstr>
      <vt:lpstr>Videobanden digitaliseren - Achtergrond</vt:lpstr>
      <vt:lpstr>Videobanden digitaliseren – Softwarepakket kiezen</vt:lpstr>
      <vt:lpstr>Videobanden digitaliseren – Installatie</vt:lpstr>
      <vt:lpstr>Videobanden digitaliseren – Videorecorder</vt:lpstr>
      <vt:lpstr>Videobanden digitaliseren – Videoproject</vt:lpstr>
      <vt:lpstr>Videobanden digitaliseren – Opname-instellingen</vt:lpstr>
      <vt:lpstr>Videobanden digitaliseren – Opname starten</vt:lpstr>
      <vt:lpstr>Videobanden digitaliseren – Opname starten</vt:lpstr>
      <vt:lpstr>Videobanden digitaliseren – Opname starten</vt:lpstr>
      <vt:lpstr>Videobanden digitaliseren – Converteer videobestanden</vt:lpstr>
      <vt:lpstr>Vragen ?</vt:lpstr>
    </vt:vector>
  </TitlesOfParts>
  <Company>HCC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Wachtwoordmanagers</dc:title>
  <dc:creator>fkroes</dc:creator>
  <cp:keywords>Wachtwoordmanager</cp:keywords>
  <cp:lastModifiedBy>Peter Nent</cp:lastModifiedBy>
  <cp:revision>65</cp:revision>
  <dcterms:created xsi:type="dcterms:W3CDTF">2007-10-22T07:34:34Z</dcterms:created>
  <dcterms:modified xsi:type="dcterms:W3CDTF">2025-11-05T20:09:52Z</dcterms:modified>
  <cp:category>Digitale veiligheid</cp:category>
</cp:coreProperties>
</file>