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279" r:id="rId6"/>
    <p:sldId id="272" r:id="rId7"/>
    <p:sldId id="283" r:id="rId8"/>
    <p:sldId id="273" r:id="rId9"/>
    <p:sldId id="284" r:id="rId10"/>
    <p:sldId id="260" r:id="rId11"/>
    <p:sldId id="276" r:id="rId12"/>
    <p:sldId id="285" r:id="rId13"/>
    <p:sldId id="261" r:id="rId14"/>
    <p:sldId id="259" r:id="rId15"/>
    <p:sldId id="262" r:id="rId16"/>
    <p:sldId id="277" r:id="rId17"/>
    <p:sldId id="288" r:id="rId18"/>
    <p:sldId id="263" r:id="rId19"/>
    <p:sldId id="264" r:id="rId20"/>
    <p:sldId id="266" r:id="rId21"/>
    <p:sldId id="267" r:id="rId22"/>
    <p:sldId id="286" r:id="rId23"/>
    <p:sldId id="287" r:id="rId24"/>
    <p:sldId id="294" r:id="rId25"/>
    <p:sldId id="295" r:id="rId26"/>
    <p:sldId id="296" r:id="rId27"/>
    <p:sldId id="265" r:id="rId28"/>
    <p:sldId id="268" r:id="rId29"/>
    <p:sldId id="269" r:id="rId30"/>
    <p:sldId id="270" r:id="rId31"/>
    <p:sldId id="271" r:id="rId32"/>
    <p:sldId id="278" r:id="rId33"/>
    <p:sldId id="282" r:id="rId34"/>
    <p:sldId id="281" r:id="rId35"/>
    <p:sldId id="289" r:id="rId36"/>
    <p:sldId id="290" r:id="rId37"/>
    <p:sldId id="291" r:id="rId38"/>
    <p:sldId id="292" r:id="rId39"/>
    <p:sldId id="293" r:id="rId40"/>
    <p:sldId id="280" r:id="rId41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3B7DE3-8261-45C6-A866-B3CCA46E0D8F}" v="131" dt="2019-09-29T17:59:21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44" d="100"/>
          <a:sy n="144" d="100"/>
        </p:scale>
        <p:origin x="654" y="102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ap Swenker" userId="65e57822-8d10-4d1a-a467-9d6ab2d5b912" providerId="ADAL" clId="{D85A73D2-9C3A-4F25-9147-29ED293F4426}"/>
    <pc:docChg chg="custSel addSld modSld sldOrd">
      <pc:chgData name="Jaap Swenker" userId="65e57822-8d10-4d1a-a467-9d6ab2d5b912" providerId="ADAL" clId="{D85A73D2-9C3A-4F25-9147-29ED293F4426}" dt="2019-09-29T17:59:21.263" v="1207" actId="1076"/>
      <pc:docMkLst>
        <pc:docMk/>
      </pc:docMkLst>
      <pc:sldChg chg="ord">
        <pc:chgData name="Jaap Swenker" userId="65e57822-8d10-4d1a-a467-9d6ab2d5b912" providerId="ADAL" clId="{D85A73D2-9C3A-4F25-9147-29ED293F4426}" dt="2019-09-29T17:50:53.158" v="1157"/>
        <pc:sldMkLst>
          <pc:docMk/>
          <pc:sldMk cId="26487657" sldId="259"/>
        </pc:sldMkLst>
      </pc:sldChg>
      <pc:sldChg chg="modSp">
        <pc:chgData name="Jaap Swenker" userId="65e57822-8d10-4d1a-a467-9d6ab2d5b912" providerId="ADAL" clId="{D85A73D2-9C3A-4F25-9147-29ED293F4426}" dt="2019-09-29T17:59:21.263" v="1207" actId="1076"/>
        <pc:sldMkLst>
          <pc:docMk/>
          <pc:sldMk cId="2912724867" sldId="260"/>
        </pc:sldMkLst>
        <pc:spChg chg="mod">
          <ac:chgData name="Jaap Swenker" userId="65e57822-8d10-4d1a-a467-9d6ab2d5b912" providerId="ADAL" clId="{D85A73D2-9C3A-4F25-9147-29ED293F4426}" dt="2019-09-29T17:59:21.263" v="1207" actId="1076"/>
          <ac:spMkLst>
            <pc:docMk/>
            <pc:sldMk cId="2912724867" sldId="260"/>
            <ac:spMk id="2" creationId="{91AE6069-31ED-475D-94CF-EFC97D51F2F4}"/>
          </ac:spMkLst>
        </pc:spChg>
        <pc:picChg chg="mod">
          <ac:chgData name="Jaap Swenker" userId="65e57822-8d10-4d1a-a467-9d6ab2d5b912" providerId="ADAL" clId="{D85A73D2-9C3A-4F25-9147-29ED293F4426}" dt="2019-09-29T17:59:07.768" v="1204" actId="14100"/>
          <ac:picMkLst>
            <pc:docMk/>
            <pc:sldMk cId="2912724867" sldId="260"/>
            <ac:picMk id="5" creationId="{315172E2-4A65-4F4D-89C8-14B6FC364808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29:33.625" v="1"/>
        <pc:sldMkLst>
          <pc:docMk/>
          <pc:sldMk cId="1952347436" sldId="262"/>
        </pc:sldMkLst>
        <pc:spChg chg="del">
          <ac:chgData name="Jaap Swenker" userId="65e57822-8d10-4d1a-a467-9d6ab2d5b912" providerId="ADAL" clId="{D85A73D2-9C3A-4F25-9147-29ED293F4426}" dt="2019-09-29T15:29:33.625" v="1"/>
          <ac:spMkLst>
            <pc:docMk/>
            <pc:sldMk cId="1952347436" sldId="262"/>
            <ac:spMk id="3" creationId="{819E0AA6-8366-459F-90CA-5568DCD03E5B}"/>
          </ac:spMkLst>
        </pc:spChg>
        <pc:picChg chg="add mod">
          <ac:chgData name="Jaap Swenker" userId="65e57822-8d10-4d1a-a467-9d6ab2d5b912" providerId="ADAL" clId="{D85A73D2-9C3A-4F25-9147-29ED293F4426}" dt="2019-09-29T15:29:33.625" v="1"/>
          <ac:picMkLst>
            <pc:docMk/>
            <pc:sldMk cId="1952347436" sldId="262"/>
            <ac:picMk id="5" creationId="{E0E0E0B4-8747-4750-8DFB-61C6F7B5544D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33:53.385" v="3"/>
        <pc:sldMkLst>
          <pc:docMk/>
          <pc:sldMk cId="138474563" sldId="263"/>
        </pc:sldMkLst>
        <pc:spChg chg="del">
          <ac:chgData name="Jaap Swenker" userId="65e57822-8d10-4d1a-a467-9d6ab2d5b912" providerId="ADAL" clId="{D85A73D2-9C3A-4F25-9147-29ED293F4426}" dt="2019-09-29T15:33:53.385" v="3"/>
          <ac:spMkLst>
            <pc:docMk/>
            <pc:sldMk cId="138474563" sldId="263"/>
            <ac:spMk id="3" creationId="{93C356FF-B054-43AF-ACFA-1835C714E2A4}"/>
          </ac:spMkLst>
        </pc:spChg>
        <pc:picChg chg="add mod">
          <ac:chgData name="Jaap Swenker" userId="65e57822-8d10-4d1a-a467-9d6ab2d5b912" providerId="ADAL" clId="{D85A73D2-9C3A-4F25-9147-29ED293F4426}" dt="2019-09-29T15:33:53.385" v="3"/>
          <ac:picMkLst>
            <pc:docMk/>
            <pc:sldMk cId="138474563" sldId="263"/>
            <ac:picMk id="5" creationId="{1C2B9EFB-0FC8-48A3-8796-1B8B79ACD076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36:23.850" v="20" actId="20577"/>
        <pc:sldMkLst>
          <pc:docMk/>
          <pc:sldMk cId="2714426912" sldId="264"/>
        </pc:sldMkLst>
        <pc:spChg chg="mod">
          <ac:chgData name="Jaap Swenker" userId="65e57822-8d10-4d1a-a467-9d6ab2d5b912" providerId="ADAL" clId="{D85A73D2-9C3A-4F25-9147-29ED293F4426}" dt="2019-09-29T15:36:23.850" v="20" actId="20577"/>
          <ac:spMkLst>
            <pc:docMk/>
            <pc:sldMk cId="2714426912" sldId="264"/>
            <ac:spMk id="2" creationId="{48527AF4-FB18-4C93-9BD7-8DC95D758895}"/>
          </ac:spMkLst>
        </pc:spChg>
        <pc:spChg chg="del">
          <ac:chgData name="Jaap Swenker" userId="65e57822-8d10-4d1a-a467-9d6ab2d5b912" providerId="ADAL" clId="{D85A73D2-9C3A-4F25-9147-29ED293F4426}" dt="2019-09-29T15:36:09.414" v="5"/>
          <ac:spMkLst>
            <pc:docMk/>
            <pc:sldMk cId="2714426912" sldId="264"/>
            <ac:spMk id="3" creationId="{DB29E707-4A7C-4840-8828-04EB410EE6E8}"/>
          </ac:spMkLst>
        </pc:spChg>
        <pc:picChg chg="add mod">
          <ac:chgData name="Jaap Swenker" userId="65e57822-8d10-4d1a-a467-9d6ab2d5b912" providerId="ADAL" clId="{D85A73D2-9C3A-4F25-9147-29ED293F4426}" dt="2019-09-29T15:36:09.414" v="5"/>
          <ac:picMkLst>
            <pc:docMk/>
            <pc:sldMk cId="2714426912" sldId="264"/>
            <ac:picMk id="5" creationId="{9551EDA1-17B5-4CE0-8037-F1CB0946A19E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2:36.449" v="1164" actId="14100"/>
        <pc:sldMkLst>
          <pc:docMk/>
          <pc:sldMk cId="4272403832" sldId="265"/>
        </pc:sldMkLst>
        <pc:spChg chg="mod">
          <ac:chgData name="Jaap Swenker" userId="65e57822-8d10-4d1a-a467-9d6ab2d5b912" providerId="ADAL" clId="{D85A73D2-9C3A-4F25-9147-29ED293F4426}" dt="2019-09-29T17:52:36.449" v="1164" actId="14100"/>
          <ac:spMkLst>
            <pc:docMk/>
            <pc:sldMk cId="4272403832" sldId="265"/>
            <ac:spMk id="2" creationId="{427F441E-C4B3-4863-960B-BC4F129988B8}"/>
          </ac:spMkLst>
        </pc:spChg>
        <pc:spChg chg="del">
          <ac:chgData name="Jaap Swenker" userId="65e57822-8d10-4d1a-a467-9d6ab2d5b912" providerId="ADAL" clId="{D85A73D2-9C3A-4F25-9147-29ED293F4426}" dt="2019-09-29T15:37:24.450" v="22"/>
          <ac:spMkLst>
            <pc:docMk/>
            <pc:sldMk cId="4272403832" sldId="265"/>
            <ac:spMk id="3" creationId="{D9FC6507-F9FF-42C7-A7AF-549D6F40A377}"/>
          </ac:spMkLst>
        </pc:spChg>
        <pc:picChg chg="add mod">
          <ac:chgData name="Jaap Swenker" userId="65e57822-8d10-4d1a-a467-9d6ab2d5b912" providerId="ADAL" clId="{D85A73D2-9C3A-4F25-9147-29ED293F4426}" dt="2019-09-29T17:52:23.817" v="1162" actId="14100"/>
          <ac:picMkLst>
            <pc:docMk/>
            <pc:sldMk cId="4272403832" sldId="265"/>
            <ac:picMk id="5" creationId="{B4C65C84-0688-4E9F-98C8-7791EC6A17B9}"/>
          </ac:picMkLst>
        </pc:picChg>
      </pc:sldChg>
      <pc:sldChg chg="addSp delSp modSp add modNotesTx">
        <pc:chgData name="Jaap Swenker" userId="65e57822-8d10-4d1a-a467-9d6ab2d5b912" providerId="ADAL" clId="{D85A73D2-9C3A-4F25-9147-29ED293F4426}" dt="2019-09-29T15:40:26.007" v="156" actId="20577"/>
        <pc:sldMkLst>
          <pc:docMk/>
          <pc:sldMk cId="3469848415" sldId="266"/>
        </pc:sldMkLst>
        <pc:spChg chg="mod">
          <ac:chgData name="Jaap Swenker" userId="65e57822-8d10-4d1a-a467-9d6ab2d5b912" providerId="ADAL" clId="{D85A73D2-9C3A-4F25-9147-29ED293F4426}" dt="2019-09-29T15:38:50.309" v="55" actId="20577"/>
          <ac:spMkLst>
            <pc:docMk/>
            <pc:sldMk cId="3469848415" sldId="266"/>
            <ac:spMk id="2" creationId="{A0F234A9-BDBE-4063-A237-73CDACFDB2B3}"/>
          </ac:spMkLst>
        </pc:spChg>
        <pc:spChg chg="del">
          <ac:chgData name="Jaap Swenker" userId="65e57822-8d10-4d1a-a467-9d6ab2d5b912" providerId="ADAL" clId="{D85A73D2-9C3A-4F25-9147-29ED293F4426}" dt="2019-09-29T15:38:40.134" v="36"/>
          <ac:spMkLst>
            <pc:docMk/>
            <pc:sldMk cId="3469848415" sldId="266"/>
            <ac:spMk id="3" creationId="{274C3DA6-411B-43F9-BAEC-6013256EE875}"/>
          </ac:spMkLst>
        </pc:spChg>
        <pc:picChg chg="add mod">
          <ac:chgData name="Jaap Swenker" userId="65e57822-8d10-4d1a-a467-9d6ab2d5b912" providerId="ADAL" clId="{D85A73D2-9C3A-4F25-9147-29ED293F4426}" dt="2019-09-29T15:38:40.134" v="36"/>
          <ac:picMkLst>
            <pc:docMk/>
            <pc:sldMk cId="3469848415" sldId="266"/>
            <ac:picMk id="5" creationId="{FD72A897-3097-4C31-BE1A-E0D089405492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39:54.375" v="91" actId="20577"/>
        <pc:sldMkLst>
          <pc:docMk/>
          <pc:sldMk cId="2086428175" sldId="267"/>
        </pc:sldMkLst>
        <pc:spChg chg="mod">
          <ac:chgData name="Jaap Swenker" userId="65e57822-8d10-4d1a-a467-9d6ab2d5b912" providerId="ADAL" clId="{D85A73D2-9C3A-4F25-9147-29ED293F4426}" dt="2019-09-29T15:39:54.375" v="91" actId="20577"/>
          <ac:spMkLst>
            <pc:docMk/>
            <pc:sldMk cId="2086428175" sldId="267"/>
            <ac:spMk id="2" creationId="{C62794AB-1036-4968-A9E0-67C158F2B75F}"/>
          </ac:spMkLst>
        </pc:spChg>
        <pc:spChg chg="del">
          <ac:chgData name="Jaap Swenker" userId="65e57822-8d10-4d1a-a467-9d6ab2d5b912" providerId="ADAL" clId="{D85A73D2-9C3A-4F25-9147-29ED293F4426}" dt="2019-09-29T15:39:42.481" v="57"/>
          <ac:spMkLst>
            <pc:docMk/>
            <pc:sldMk cId="2086428175" sldId="267"/>
            <ac:spMk id="3" creationId="{3C3971B3-1C4C-489C-8093-1968B8EEE7B4}"/>
          </ac:spMkLst>
        </pc:spChg>
        <pc:picChg chg="add mod">
          <ac:chgData name="Jaap Swenker" userId="65e57822-8d10-4d1a-a467-9d6ab2d5b912" providerId="ADAL" clId="{D85A73D2-9C3A-4F25-9147-29ED293F4426}" dt="2019-09-29T15:39:42.481" v="57"/>
          <ac:picMkLst>
            <pc:docMk/>
            <pc:sldMk cId="2086428175" sldId="267"/>
            <ac:picMk id="5" creationId="{64343A14-8D19-4985-A142-5C12140ED451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41:25.546" v="166" actId="20577"/>
        <pc:sldMkLst>
          <pc:docMk/>
          <pc:sldMk cId="3454937558" sldId="268"/>
        </pc:sldMkLst>
        <pc:spChg chg="mod">
          <ac:chgData name="Jaap Swenker" userId="65e57822-8d10-4d1a-a467-9d6ab2d5b912" providerId="ADAL" clId="{D85A73D2-9C3A-4F25-9147-29ED293F4426}" dt="2019-09-29T15:41:25.546" v="166" actId="20577"/>
          <ac:spMkLst>
            <pc:docMk/>
            <pc:sldMk cId="3454937558" sldId="268"/>
            <ac:spMk id="2" creationId="{EF2378A9-8367-49F0-A7A5-D6091CD18E13}"/>
          </ac:spMkLst>
        </pc:spChg>
        <pc:spChg chg="del">
          <ac:chgData name="Jaap Swenker" userId="65e57822-8d10-4d1a-a467-9d6ab2d5b912" providerId="ADAL" clId="{D85A73D2-9C3A-4F25-9147-29ED293F4426}" dt="2019-09-29T15:41:19.809" v="158"/>
          <ac:spMkLst>
            <pc:docMk/>
            <pc:sldMk cId="3454937558" sldId="268"/>
            <ac:spMk id="3" creationId="{6B7CB135-D737-4339-911B-3227F564C0DC}"/>
          </ac:spMkLst>
        </pc:spChg>
        <pc:picChg chg="add mod">
          <ac:chgData name="Jaap Swenker" userId="65e57822-8d10-4d1a-a467-9d6ab2d5b912" providerId="ADAL" clId="{D85A73D2-9C3A-4F25-9147-29ED293F4426}" dt="2019-09-29T15:41:19.809" v="158"/>
          <ac:picMkLst>
            <pc:docMk/>
            <pc:sldMk cId="3454937558" sldId="268"/>
            <ac:picMk id="5" creationId="{F7E0E1E5-BBE7-465F-830D-8CC4E949AB30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42:21.020" v="168"/>
        <pc:sldMkLst>
          <pc:docMk/>
          <pc:sldMk cId="308164395" sldId="269"/>
        </pc:sldMkLst>
        <pc:spChg chg="del">
          <ac:chgData name="Jaap Swenker" userId="65e57822-8d10-4d1a-a467-9d6ab2d5b912" providerId="ADAL" clId="{D85A73D2-9C3A-4F25-9147-29ED293F4426}" dt="2019-09-29T15:42:21.020" v="168"/>
          <ac:spMkLst>
            <pc:docMk/>
            <pc:sldMk cId="308164395" sldId="269"/>
            <ac:spMk id="3" creationId="{742E8B85-B406-47FE-8035-463AFAAA5A81}"/>
          </ac:spMkLst>
        </pc:spChg>
        <pc:picChg chg="add mod">
          <ac:chgData name="Jaap Swenker" userId="65e57822-8d10-4d1a-a467-9d6ab2d5b912" providerId="ADAL" clId="{D85A73D2-9C3A-4F25-9147-29ED293F4426}" dt="2019-09-29T15:42:21.020" v="168"/>
          <ac:picMkLst>
            <pc:docMk/>
            <pc:sldMk cId="308164395" sldId="269"/>
            <ac:picMk id="5" creationId="{57B4A75B-407A-4F30-8559-D00C6EA15D30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5:43:18.608" v="170"/>
        <pc:sldMkLst>
          <pc:docMk/>
          <pc:sldMk cId="3690567305" sldId="270"/>
        </pc:sldMkLst>
        <pc:spChg chg="del">
          <ac:chgData name="Jaap Swenker" userId="65e57822-8d10-4d1a-a467-9d6ab2d5b912" providerId="ADAL" clId="{D85A73D2-9C3A-4F25-9147-29ED293F4426}" dt="2019-09-29T15:43:18.608" v="170"/>
          <ac:spMkLst>
            <pc:docMk/>
            <pc:sldMk cId="3690567305" sldId="270"/>
            <ac:spMk id="3" creationId="{3E20E0CF-A750-47C4-91D8-24A704D1DC3E}"/>
          </ac:spMkLst>
        </pc:spChg>
        <pc:picChg chg="add mod">
          <ac:chgData name="Jaap Swenker" userId="65e57822-8d10-4d1a-a467-9d6ab2d5b912" providerId="ADAL" clId="{D85A73D2-9C3A-4F25-9147-29ED293F4426}" dt="2019-09-29T15:43:18.608" v="170"/>
          <ac:picMkLst>
            <pc:docMk/>
            <pc:sldMk cId="3690567305" sldId="270"/>
            <ac:picMk id="5" creationId="{597B9185-D7BA-4B2A-B7ED-744F8BF08EB3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6:32.071" v="1191" actId="14100"/>
        <pc:sldMkLst>
          <pc:docMk/>
          <pc:sldMk cId="2728578641" sldId="271"/>
        </pc:sldMkLst>
        <pc:spChg chg="mod">
          <ac:chgData name="Jaap Swenker" userId="65e57822-8d10-4d1a-a467-9d6ab2d5b912" providerId="ADAL" clId="{D85A73D2-9C3A-4F25-9147-29ED293F4426}" dt="2019-09-29T17:56:32.071" v="1191" actId="14100"/>
          <ac:spMkLst>
            <pc:docMk/>
            <pc:sldMk cId="2728578641" sldId="271"/>
            <ac:spMk id="2" creationId="{E0A46F3C-AB6A-46A2-B80A-549E42E4E764}"/>
          </ac:spMkLst>
        </pc:spChg>
        <pc:spChg chg="del">
          <ac:chgData name="Jaap Swenker" userId="65e57822-8d10-4d1a-a467-9d6ab2d5b912" providerId="ADAL" clId="{D85A73D2-9C3A-4F25-9147-29ED293F4426}" dt="2019-09-29T15:44:15.236" v="172"/>
          <ac:spMkLst>
            <pc:docMk/>
            <pc:sldMk cId="2728578641" sldId="271"/>
            <ac:spMk id="3" creationId="{02F8ACE9-ED4A-4FD5-BC01-E8F7DA49038A}"/>
          </ac:spMkLst>
        </pc:spChg>
        <pc:picChg chg="add mod">
          <ac:chgData name="Jaap Swenker" userId="65e57822-8d10-4d1a-a467-9d6ab2d5b912" providerId="ADAL" clId="{D85A73D2-9C3A-4F25-9147-29ED293F4426}" dt="2019-09-29T17:56:08.595" v="1187" actId="14100"/>
          <ac:picMkLst>
            <pc:docMk/>
            <pc:sldMk cId="2728578641" sldId="271"/>
            <ac:picMk id="5" creationId="{16E5DDFA-A3AB-47E4-A2E3-38F2B80A8525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6:08:55.905" v="213"/>
        <pc:sldMkLst>
          <pc:docMk/>
          <pc:sldMk cId="881024642" sldId="272"/>
        </pc:sldMkLst>
        <pc:spChg chg="del">
          <ac:chgData name="Jaap Swenker" userId="65e57822-8d10-4d1a-a467-9d6ab2d5b912" providerId="ADAL" clId="{D85A73D2-9C3A-4F25-9147-29ED293F4426}" dt="2019-09-29T16:08:55.905" v="213"/>
          <ac:spMkLst>
            <pc:docMk/>
            <pc:sldMk cId="881024642" sldId="272"/>
            <ac:spMk id="3" creationId="{84ADDDC3-BBD1-439B-A214-2AA1FAA1FB80}"/>
          </ac:spMkLst>
        </pc:spChg>
        <pc:picChg chg="add mod">
          <ac:chgData name="Jaap Swenker" userId="65e57822-8d10-4d1a-a467-9d6ab2d5b912" providerId="ADAL" clId="{D85A73D2-9C3A-4F25-9147-29ED293F4426}" dt="2019-09-29T16:08:55.905" v="213"/>
          <ac:picMkLst>
            <pc:docMk/>
            <pc:sldMk cId="881024642" sldId="272"/>
            <ac:picMk id="5" creationId="{6A934D5E-E6FE-4E3B-81CD-8C3AD1FFA57A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7:38.552" v="1196" actId="14100"/>
        <pc:sldMkLst>
          <pc:docMk/>
          <pc:sldMk cId="2310528373" sldId="273"/>
        </pc:sldMkLst>
        <pc:spChg chg="mod">
          <ac:chgData name="Jaap Swenker" userId="65e57822-8d10-4d1a-a467-9d6ab2d5b912" providerId="ADAL" clId="{D85A73D2-9C3A-4F25-9147-29ED293F4426}" dt="2019-09-29T17:57:38.552" v="1196" actId="14100"/>
          <ac:spMkLst>
            <pc:docMk/>
            <pc:sldMk cId="2310528373" sldId="273"/>
            <ac:spMk id="2" creationId="{7F09B4EB-64B3-4D78-AF80-D69BB86D2374}"/>
          </ac:spMkLst>
        </pc:spChg>
        <pc:spChg chg="del">
          <ac:chgData name="Jaap Swenker" userId="65e57822-8d10-4d1a-a467-9d6ab2d5b912" providerId="ADAL" clId="{D85A73D2-9C3A-4F25-9147-29ED293F4426}" dt="2019-09-29T16:12:15.519" v="215"/>
          <ac:spMkLst>
            <pc:docMk/>
            <pc:sldMk cId="2310528373" sldId="273"/>
            <ac:spMk id="3" creationId="{4672F77F-A349-4F98-A85D-D36BDA1F0402}"/>
          </ac:spMkLst>
        </pc:spChg>
        <pc:picChg chg="add mod">
          <ac:chgData name="Jaap Swenker" userId="65e57822-8d10-4d1a-a467-9d6ab2d5b912" providerId="ADAL" clId="{D85A73D2-9C3A-4F25-9147-29ED293F4426}" dt="2019-09-29T17:57:28.297" v="1194" actId="14100"/>
          <ac:picMkLst>
            <pc:docMk/>
            <pc:sldMk cId="2310528373" sldId="273"/>
            <ac:picMk id="5" creationId="{1D523ED0-6732-434D-8B6A-1D9AB2DF7CA3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8:14.864" v="1202" actId="1076"/>
        <pc:sldMkLst>
          <pc:docMk/>
          <pc:sldMk cId="624733345" sldId="274"/>
        </pc:sldMkLst>
        <pc:spChg chg="mod">
          <ac:chgData name="Jaap Swenker" userId="65e57822-8d10-4d1a-a467-9d6ab2d5b912" providerId="ADAL" clId="{D85A73D2-9C3A-4F25-9147-29ED293F4426}" dt="2019-09-29T17:58:14.864" v="1202" actId="1076"/>
          <ac:spMkLst>
            <pc:docMk/>
            <pc:sldMk cId="624733345" sldId="274"/>
            <ac:spMk id="2" creationId="{825EB88F-600F-467C-9DFB-203B410A4D04}"/>
          </ac:spMkLst>
        </pc:spChg>
        <pc:spChg chg="del">
          <ac:chgData name="Jaap Swenker" userId="65e57822-8d10-4d1a-a467-9d6ab2d5b912" providerId="ADAL" clId="{D85A73D2-9C3A-4F25-9147-29ED293F4426}" dt="2019-09-29T16:13:29.502" v="251"/>
          <ac:spMkLst>
            <pc:docMk/>
            <pc:sldMk cId="624733345" sldId="274"/>
            <ac:spMk id="3" creationId="{4C664AAA-84ED-48C0-9594-9C39659245DE}"/>
          </ac:spMkLst>
        </pc:spChg>
        <pc:picChg chg="add mod">
          <ac:chgData name="Jaap Swenker" userId="65e57822-8d10-4d1a-a467-9d6ab2d5b912" providerId="ADAL" clId="{D85A73D2-9C3A-4F25-9147-29ED293F4426}" dt="2019-09-29T17:58:00.240" v="1199" actId="14100"/>
          <ac:picMkLst>
            <pc:docMk/>
            <pc:sldMk cId="624733345" sldId="274"/>
            <ac:picMk id="5" creationId="{C4A4016C-CBEB-4B03-B847-7C8D25C4FF18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6:17:23.526" v="299" actId="1036"/>
        <pc:sldMkLst>
          <pc:docMk/>
          <pc:sldMk cId="3645912200" sldId="275"/>
        </pc:sldMkLst>
        <pc:spChg chg="mod">
          <ac:chgData name="Jaap Swenker" userId="65e57822-8d10-4d1a-a467-9d6ab2d5b912" providerId="ADAL" clId="{D85A73D2-9C3A-4F25-9147-29ED293F4426}" dt="2019-09-29T16:15:00.953" v="263" actId="20577"/>
          <ac:spMkLst>
            <pc:docMk/>
            <pc:sldMk cId="3645912200" sldId="275"/>
            <ac:spMk id="2" creationId="{3F70D51A-D656-445A-AF00-812628F88F5B}"/>
          </ac:spMkLst>
        </pc:spChg>
        <pc:spChg chg="del">
          <ac:chgData name="Jaap Swenker" userId="65e57822-8d10-4d1a-a467-9d6ab2d5b912" providerId="ADAL" clId="{D85A73D2-9C3A-4F25-9147-29ED293F4426}" dt="2019-09-29T16:14:56.936" v="259"/>
          <ac:spMkLst>
            <pc:docMk/>
            <pc:sldMk cId="3645912200" sldId="275"/>
            <ac:spMk id="3" creationId="{0D478E93-DAD2-4E2A-BAA5-D28FB04D7C71}"/>
          </ac:spMkLst>
        </pc:spChg>
        <pc:picChg chg="add mod">
          <ac:chgData name="Jaap Swenker" userId="65e57822-8d10-4d1a-a467-9d6ab2d5b912" providerId="ADAL" clId="{D85A73D2-9C3A-4F25-9147-29ED293F4426}" dt="2019-09-29T16:17:15.883" v="278" actId="1036"/>
          <ac:picMkLst>
            <pc:docMk/>
            <pc:sldMk cId="3645912200" sldId="275"/>
            <ac:picMk id="5" creationId="{A7CAC5D7-9131-479A-943D-2FC108F0C264}"/>
          </ac:picMkLst>
        </pc:picChg>
        <pc:picChg chg="add mod">
          <ac:chgData name="Jaap Swenker" userId="65e57822-8d10-4d1a-a467-9d6ab2d5b912" providerId="ADAL" clId="{D85A73D2-9C3A-4F25-9147-29ED293F4426}" dt="2019-09-29T16:17:23.526" v="299" actId="1036"/>
          <ac:picMkLst>
            <pc:docMk/>
            <pc:sldMk cId="3645912200" sldId="275"/>
            <ac:picMk id="6" creationId="{FAF85FCE-99CB-4BDA-9BA7-41A149FE0107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6:19:34.898" v="323" actId="20577"/>
        <pc:sldMkLst>
          <pc:docMk/>
          <pc:sldMk cId="2042809924" sldId="276"/>
        </pc:sldMkLst>
        <pc:spChg chg="mod">
          <ac:chgData name="Jaap Swenker" userId="65e57822-8d10-4d1a-a467-9d6ab2d5b912" providerId="ADAL" clId="{D85A73D2-9C3A-4F25-9147-29ED293F4426}" dt="2019-09-29T16:19:34.898" v="323" actId="20577"/>
          <ac:spMkLst>
            <pc:docMk/>
            <pc:sldMk cId="2042809924" sldId="276"/>
            <ac:spMk id="2" creationId="{74A6B8F6-0ED3-4C1D-ABF4-A4900994766C}"/>
          </ac:spMkLst>
        </pc:spChg>
        <pc:spChg chg="del">
          <ac:chgData name="Jaap Swenker" userId="65e57822-8d10-4d1a-a467-9d6ab2d5b912" providerId="ADAL" clId="{D85A73D2-9C3A-4F25-9147-29ED293F4426}" dt="2019-09-29T16:19:20.661" v="301"/>
          <ac:spMkLst>
            <pc:docMk/>
            <pc:sldMk cId="2042809924" sldId="276"/>
            <ac:spMk id="3" creationId="{47FB1E21-5B46-41E4-8E1E-4E9D4EF0A85E}"/>
          </ac:spMkLst>
        </pc:spChg>
        <pc:picChg chg="add mod">
          <ac:chgData name="Jaap Swenker" userId="65e57822-8d10-4d1a-a467-9d6ab2d5b912" providerId="ADAL" clId="{D85A73D2-9C3A-4F25-9147-29ED293F4426}" dt="2019-09-29T16:19:20.661" v="301"/>
          <ac:picMkLst>
            <pc:docMk/>
            <pc:sldMk cId="2042809924" sldId="276"/>
            <ac:picMk id="5" creationId="{26DA144F-96AD-447F-8D32-10C473C95BF1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6:21:17.594" v="348" actId="20577"/>
        <pc:sldMkLst>
          <pc:docMk/>
          <pc:sldMk cId="3388925238" sldId="277"/>
        </pc:sldMkLst>
        <pc:spChg chg="mod">
          <ac:chgData name="Jaap Swenker" userId="65e57822-8d10-4d1a-a467-9d6ab2d5b912" providerId="ADAL" clId="{D85A73D2-9C3A-4F25-9147-29ED293F4426}" dt="2019-09-29T16:21:17.594" v="348" actId="20577"/>
          <ac:spMkLst>
            <pc:docMk/>
            <pc:sldMk cId="3388925238" sldId="277"/>
            <ac:spMk id="2" creationId="{A13E043A-72CA-4D38-88F8-1FF5110F294F}"/>
          </ac:spMkLst>
        </pc:spChg>
        <pc:spChg chg="del">
          <ac:chgData name="Jaap Swenker" userId="65e57822-8d10-4d1a-a467-9d6ab2d5b912" providerId="ADAL" clId="{D85A73D2-9C3A-4F25-9147-29ED293F4426}" dt="2019-09-29T16:20:58.983" v="325"/>
          <ac:spMkLst>
            <pc:docMk/>
            <pc:sldMk cId="3388925238" sldId="277"/>
            <ac:spMk id="3" creationId="{A39B03E4-EA55-42AF-9E13-5338D6703C43}"/>
          </ac:spMkLst>
        </pc:spChg>
        <pc:picChg chg="add mod">
          <ac:chgData name="Jaap Swenker" userId="65e57822-8d10-4d1a-a467-9d6ab2d5b912" providerId="ADAL" clId="{D85A73D2-9C3A-4F25-9147-29ED293F4426}" dt="2019-09-29T16:20:58.983" v="325"/>
          <ac:picMkLst>
            <pc:docMk/>
            <pc:sldMk cId="3388925238" sldId="277"/>
            <ac:picMk id="5" creationId="{9AE5935E-D29E-4545-AD92-12B917814850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5:53.157" v="1185" actId="14100"/>
        <pc:sldMkLst>
          <pc:docMk/>
          <pc:sldMk cId="3289688629" sldId="278"/>
        </pc:sldMkLst>
        <pc:spChg chg="mod">
          <ac:chgData name="Jaap Swenker" userId="65e57822-8d10-4d1a-a467-9d6ab2d5b912" providerId="ADAL" clId="{D85A73D2-9C3A-4F25-9147-29ED293F4426}" dt="2019-09-29T17:55:53.157" v="1185" actId="14100"/>
          <ac:spMkLst>
            <pc:docMk/>
            <pc:sldMk cId="3289688629" sldId="278"/>
            <ac:spMk id="2" creationId="{84C4BBB1-BC02-48D9-8450-23C974867F6E}"/>
          </ac:spMkLst>
        </pc:spChg>
        <pc:spChg chg="del">
          <ac:chgData name="Jaap Swenker" userId="65e57822-8d10-4d1a-a467-9d6ab2d5b912" providerId="ADAL" clId="{D85A73D2-9C3A-4F25-9147-29ED293F4426}" dt="2019-09-29T16:23:11.458" v="350"/>
          <ac:spMkLst>
            <pc:docMk/>
            <pc:sldMk cId="3289688629" sldId="278"/>
            <ac:spMk id="3" creationId="{35AFED1F-3520-4C23-858D-3E8B9EA2383D}"/>
          </ac:spMkLst>
        </pc:spChg>
        <pc:picChg chg="add mod">
          <ac:chgData name="Jaap Swenker" userId="65e57822-8d10-4d1a-a467-9d6ab2d5b912" providerId="ADAL" clId="{D85A73D2-9C3A-4F25-9147-29ED293F4426}" dt="2019-09-29T17:55:38.823" v="1182" actId="14100"/>
          <ac:picMkLst>
            <pc:docMk/>
            <pc:sldMk cId="3289688629" sldId="278"/>
            <ac:picMk id="5" creationId="{E88BA3C6-D2B7-4609-9829-6BE40682C79D}"/>
          </ac:picMkLst>
        </pc:picChg>
      </pc:sldChg>
      <pc:sldChg chg="modSp add">
        <pc:chgData name="Jaap Swenker" userId="65e57822-8d10-4d1a-a467-9d6ab2d5b912" providerId="ADAL" clId="{D85A73D2-9C3A-4F25-9147-29ED293F4426}" dt="2019-09-29T17:49:35.801" v="1153" actId="20577"/>
        <pc:sldMkLst>
          <pc:docMk/>
          <pc:sldMk cId="2522249446" sldId="279"/>
        </pc:sldMkLst>
        <pc:spChg chg="mod">
          <ac:chgData name="Jaap Swenker" userId="65e57822-8d10-4d1a-a467-9d6ab2d5b912" providerId="ADAL" clId="{D85A73D2-9C3A-4F25-9147-29ED293F4426}" dt="2019-09-29T16:29:16.265" v="479" actId="20577"/>
          <ac:spMkLst>
            <pc:docMk/>
            <pc:sldMk cId="2522249446" sldId="279"/>
            <ac:spMk id="2" creationId="{20D93532-D864-4AB2-AA38-EE00FB79DEEF}"/>
          </ac:spMkLst>
        </pc:spChg>
        <pc:spChg chg="mod">
          <ac:chgData name="Jaap Swenker" userId="65e57822-8d10-4d1a-a467-9d6ab2d5b912" providerId="ADAL" clId="{D85A73D2-9C3A-4F25-9147-29ED293F4426}" dt="2019-09-29T17:49:35.801" v="1153" actId="20577"/>
          <ac:spMkLst>
            <pc:docMk/>
            <pc:sldMk cId="2522249446" sldId="279"/>
            <ac:spMk id="3" creationId="{12AE22E4-7C81-481E-91E7-4C42D860B19A}"/>
          </ac:spMkLst>
        </pc:spChg>
      </pc:sldChg>
      <pc:sldChg chg="addSp delSp modSp add">
        <pc:chgData name="Jaap Swenker" userId="65e57822-8d10-4d1a-a467-9d6ab2d5b912" providerId="ADAL" clId="{D85A73D2-9C3A-4F25-9147-29ED293F4426}" dt="2019-09-29T16:26:45.911" v="446"/>
        <pc:sldMkLst>
          <pc:docMk/>
          <pc:sldMk cId="2805862563" sldId="280"/>
        </pc:sldMkLst>
        <pc:spChg chg="del">
          <ac:chgData name="Jaap Swenker" userId="65e57822-8d10-4d1a-a467-9d6ab2d5b912" providerId="ADAL" clId="{D85A73D2-9C3A-4F25-9147-29ED293F4426}" dt="2019-09-29T16:26:45.911" v="446"/>
          <ac:spMkLst>
            <pc:docMk/>
            <pc:sldMk cId="2805862563" sldId="280"/>
            <ac:spMk id="3" creationId="{8B3C9A32-180A-431E-A091-1ABCE42956B7}"/>
          </ac:spMkLst>
        </pc:spChg>
        <pc:picChg chg="add mod">
          <ac:chgData name="Jaap Swenker" userId="65e57822-8d10-4d1a-a467-9d6ab2d5b912" providerId="ADAL" clId="{D85A73D2-9C3A-4F25-9147-29ED293F4426}" dt="2019-09-29T16:26:45.911" v="446"/>
          <ac:picMkLst>
            <pc:docMk/>
            <pc:sldMk cId="2805862563" sldId="280"/>
            <ac:picMk id="5" creationId="{23196CCB-836C-4E16-B5E8-F203F6C0C228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4:39.912" v="1176" actId="14100"/>
        <pc:sldMkLst>
          <pc:docMk/>
          <pc:sldMk cId="1510660986" sldId="281"/>
        </pc:sldMkLst>
        <pc:spChg chg="mod">
          <ac:chgData name="Jaap Swenker" userId="65e57822-8d10-4d1a-a467-9d6ab2d5b912" providerId="ADAL" clId="{D85A73D2-9C3A-4F25-9147-29ED293F4426}" dt="2019-09-29T17:00:16.947" v="528" actId="20577"/>
          <ac:spMkLst>
            <pc:docMk/>
            <pc:sldMk cId="1510660986" sldId="281"/>
            <ac:spMk id="2" creationId="{FF747E0E-96C8-4FE7-8142-846E194E1AB3}"/>
          </ac:spMkLst>
        </pc:spChg>
        <pc:spChg chg="del">
          <ac:chgData name="Jaap Swenker" userId="65e57822-8d10-4d1a-a467-9d6ab2d5b912" providerId="ADAL" clId="{D85A73D2-9C3A-4F25-9147-29ED293F4426}" dt="2019-09-29T17:00:05.381" v="512"/>
          <ac:spMkLst>
            <pc:docMk/>
            <pc:sldMk cId="1510660986" sldId="281"/>
            <ac:spMk id="3" creationId="{CA972D54-C42F-4DD4-84D1-E63B7DFF2D97}"/>
          </ac:spMkLst>
        </pc:spChg>
        <pc:picChg chg="add mod">
          <ac:chgData name="Jaap Swenker" userId="65e57822-8d10-4d1a-a467-9d6ab2d5b912" providerId="ADAL" clId="{D85A73D2-9C3A-4F25-9147-29ED293F4426}" dt="2019-09-29T17:54:39.912" v="1176" actId="14100"/>
          <ac:picMkLst>
            <pc:docMk/>
            <pc:sldMk cId="1510660986" sldId="281"/>
            <ac:picMk id="5" creationId="{22E0419C-F1C3-4FC6-B491-2561E84E8DE4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5:17.962" v="1179" actId="14100"/>
        <pc:sldMkLst>
          <pc:docMk/>
          <pc:sldMk cId="2366502658" sldId="282"/>
        </pc:sldMkLst>
        <pc:spChg chg="mod">
          <ac:chgData name="Jaap Swenker" userId="65e57822-8d10-4d1a-a467-9d6ab2d5b912" providerId="ADAL" clId="{D85A73D2-9C3A-4F25-9147-29ED293F4426}" dt="2019-09-29T17:05:31.470" v="548" actId="20577"/>
          <ac:spMkLst>
            <pc:docMk/>
            <pc:sldMk cId="2366502658" sldId="282"/>
            <ac:spMk id="2" creationId="{EDD0717F-590E-4F9D-AFCE-850505CC6297}"/>
          </ac:spMkLst>
        </pc:spChg>
        <pc:spChg chg="del">
          <ac:chgData name="Jaap Swenker" userId="65e57822-8d10-4d1a-a467-9d6ab2d5b912" providerId="ADAL" clId="{D85A73D2-9C3A-4F25-9147-29ED293F4426}" dt="2019-09-29T17:05:16.665" v="530"/>
          <ac:spMkLst>
            <pc:docMk/>
            <pc:sldMk cId="2366502658" sldId="282"/>
            <ac:spMk id="3" creationId="{3D4E1E4E-80F7-4379-9323-2A719D382659}"/>
          </ac:spMkLst>
        </pc:spChg>
        <pc:picChg chg="add mod">
          <ac:chgData name="Jaap Swenker" userId="65e57822-8d10-4d1a-a467-9d6ab2d5b912" providerId="ADAL" clId="{D85A73D2-9C3A-4F25-9147-29ED293F4426}" dt="2019-09-29T17:55:17.962" v="1179" actId="14100"/>
          <ac:picMkLst>
            <pc:docMk/>
            <pc:sldMk cId="2366502658" sldId="282"/>
            <ac:picMk id="5" creationId="{8249CADB-DB02-40F6-AF72-4C75CF26D494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06:53.919" v="560" actId="20577"/>
        <pc:sldMkLst>
          <pc:docMk/>
          <pc:sldMk cId="262992811" sldId="283"/>
        </pc:sldMkLst>
        <pc:spChg chg="mod">
          <ac:chgData name="Jaap Swenker" userId="65e57822-8d10-4d1a-a467-9d6ab2d5b912" providerId="ADAL" clId="{D85A73D2-9C3A-4F25-9147-29ED293F4426}" dt="2019-09-29T17:06:53.919" v="560" actId="20577"/>
          <ac:spMkLst>
            <pc:docMk/>
            <pc:sldMk cId="262992811" sldId="283"/>
            <ac:spMk id="2" creationId="{3058683D-349A-4938-8A2B-C4612802E114}"/>
          </ac:spMkLst>
        </pc:spChg>
        <pc:spChg chg="del">
          <ac:chgData name="Jaap Swenker" userId="65e57822-8d10-4d1a-a467-9d6ab2d5b912" providerId="ADAL" clId="{D85A73D2-9C3A-4F25-9147-29ED293F4426}" dt="2019-09-29T17:06:46.152" v="550"/>
          <ac:spMkLst>
            <pc:docMk/>
            <pc:sldMk cId="262992811" sldId="283"/>
            <ac:spMk id="3" creationId="{F7BC4577-4391-4565-82D7-BF6760C764E7}"/>
          </ac:spMkLst>
        </pc:spChg>
        <pc:picChg chg="add mod">
          <ac:chgData name="Jaap Swenker" userId="65e57822-8d10-4d1a-a467-9d6ab2d5b912" providerId="ADAL" clId="{D85A73D2-9C3A-4F25-9147-29ED293F4426}" dt="2019-09-29T17:06:46.152" v="550"/>
          <ac:picMkLst>
            <pc:docMk/>
            <pc:sldMk cId="262992811" sldId="283"/>
            <ac:picMk id="5" creationId="{154A403E-BF57-4ED4-9C6C-DB9AB42D583B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0:29.269" v="1156" actId="313"/>
        <pc:sldMkLst>
          <pc:docMk/>
          <pc:sldMk cId="4219520648" sldId="284"/>
        </pc:sldMkLst>
        <pc:spChg chg="mod">
          <ac:chgData name="Jaap Swenker" userId="65e57822-8d10-4d1a-a467-9d6ab2d5b912" providerId="ADAL" clId="{D85A73D2-9C3A-4F25-9147-29ED293F4426}" dt="2019-09-29T17:50:29.269" v="1156" actId="313"/>
          <ac:spMkLst>
            <pc:docMk/>
            <pc:sldMk cId="4219520648" sldId="284"/>
            <ac:spMk id="2" creationId="{CAFE7F2F-7CED-4A14-996A-F52AEE99335B}"/>
          </ac:spMkLst>
        </pc:spChg>
        <pc:spChg chg="del">
          <ac:chgData name="Jaap Swenker" userId="65e57822-8d10-4d1a-a467-9d6ab2d5b912" providerId="ADAL" clId="{D85A73D2-9C3A-4F25-9147-29ED293F4426}" dt="2019-09-29T17:08:20.537" v="562"/>
          <ac:spMkLst>
            <pc:docMk/>
            <pc:sldMk cId="4219520648" sldId="284"/>
            <ac:spMk id="3" creationId="{00D84345-353B-48D2-A5C3-5FA4855F4F72}"/>
          </ac:spMkLst>
        </pc:spChg>
        <pc:picChg chg="add mod">
          <ac:chgData name="Jaap Swenker" userId="65e57822-8d10-4d1a-a467-9d6ab2d5b912" providerId="ADAL" clId="{D85A73D2-9C3A-4F25-9147-29ED293F4426}" dt="2019-09-29T17:50:21.021" v="1155" actId="14100"/>
          <ac:picMkLst>
            <pc:docMk/>
            <pc:sldMk cId="4219520648" sldId="284"/>
            <ac:picMk id="5" creationId="{EB420B8D-709B-4807-8753-3AC746751ADF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10:41.186" v="602" actId="20577"/>
        <pc:sldMkLst>
          <pc:docMk/>
          <pc:sldMk cId="1536431704" sldId="285"/>
        </pc:sldMkLst>
        <pc:spChg chg="mod">
          <ac:chgData name="Jaap Swenker" userId="65e57822-8d10-4d1a-a467-9d6ab2d5b912" providerId="ADAL" clId="{D85A73D2-9C3A-4F25-9147-29ED293F4426}" dt="2019-09-29T17:10:41.186" v="602" actId="20577"/>
          <ac:spMkLst>
            <pc:docMk/>
            <pc:sldMk cId="1536431704" sldId="285"/>
            <ac:spMk id="2" creationId="{66EB718C-DE7E-4459-97F7-BBA71FF77CCA}"/>
          </ac:spMkLst>
        </pc:spChg>
        <pc:spChg chg="del">
          <ac:chgData name="Jaap Swenker" userId="65e57822-8d10-4d1a-a467-9d6ab2d5b912" providerId="ADAL" clId="{D85A73D2-9C3A-4F25-9147-29ED293F4426}" dt="2019-09-29T17:10:29.450" v="580"/>
          <ac:spMkLst>
            <pc:docMk/>
            <pc:sldMk cId="1536431704" sldId="285"/>
            <ac:spMk id="3" creationId="{45899590-8AAB-4E3B-BF5F-757AB381D02B}"/>
          </ac:spMkLst>
        </pc:spChg>
        <pc:picChg chg="add mod">
          <ac:chgData name="Jaap Swenker" userId="65e57822-8d10-4d1a-a467-9d6ab2d5b912" providerId="ADAL" clId="{D85A73D2-9C3A-4F25-9147-29ED293F4426}" dt="2019-09-29T17:10:29.450" v="580"/>
          <ac:picMkLst>
            <pc:docMk/>
            <pc:sldMk cId="1536431704" sldId="285"/>
            <ac:picMk id="5" creationId="{F64B027B-7C43-4948-B997-13F1F24A7737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12:39.739" v="647" actId="20577"/>
        <pc:sldMkLst>
          <pc:docMk/>
          <pc:sldMk cId="3430994776" sldId="286"/>
        </pc:sldMkLst>
        <pc:spChg chg="mod">
          <ac:chgData name="Jaap Swenker" userId="65e57822-8d10-4d1a-a467-9d6ab2d5b912" providerId="ADAL" clId="{D85A73D2-9C3A-4F25-9147-29ED293F4426}" dt="2019-09-29T17:12:39.739" v="647" actId="20577"/>
          <ac:spMkLst>
            <pc:docMk/>
            <pc:sldMk cId="3430994776" sldId="286"/>
            <ac:spMk id="2" creationId="{477C9B5C-BC99-468F-A909-5C8E2F8689AD}"/>
          </ac:spMkLst>
        </pc:spChg>
        <pc:spChg chg="del">
          <ac:chgData name="Jaap Swenker" userId="65e57822-8d10-4d1a-a467-9d6ab2d5b912" providerId="ADAL" clId="{D85A73D2-9C3A-4F25-9147-29ED293F4426}" dt="2019-09-29T17:12:07.917" v="604"/>
          <ac:spMkLst>
            <pc:docMk/>
            <pc:sldMk cId="3430994776" sldId="286"/>
            <ac:spMk id="3" creationId="{E08F62F1-8275-4ABC-8640-8274C6F77AC4}"/>
          </ac:spMkLst>
        </pc:spChg>
        <pc:picChg chg="add mod">
          <ac:chgData name="Jaap Swenker" userId="65e57822-8d10-4d1a-a467-9d6ab2d5b912" providerId="ADAL" clId="{D85A73D2-9C3A-4F25-9147-29ED293F4426}" dt="2019-09-29T17:12:07.917" v="604"/>
          <ac:picMkLst>
            <pc:docMk/>
            <pc:sldMk cId="3430994776" sldId="286"/>
            <ac:picMk id="5" creationId="{85DF295F-F83A-4B82-9740-37A7AC6FE856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13:56.011" v="684" actId="6549"/>
        <pc:sldMkLst>
          <pc:docMk/>
          <pc:sldMk cId="2995010386" sldId="287"/>
        </pc:sldMkLst>
        <pc:spChg chg="mod">
          <ac:chgData name="Jaap Swenker" userId="65e57822-8d10-4d1a-a467-9d6ab2d5b912" providerId="ADAL" clId="{D85A73D2-9C3A-4F25-9147-29ED293F4426}" dt="2019-09-29T17:13:56.011" v="684" actId="6549"/>
          <ac:spMkLst>
            <pc:docMk/>
            <pc:sldMk cId="2995010386" sldId="287"/>
            <ac:spMk id="2" creationId="{848D44A2-34A0-490E-BD1D-9CA03B89FC4E}"/>
          </ac:spMkLst>
        </pc:spChg>
        <pc:spChg chg="del">
          <ac:chgData name="Jaap Swenker" userId="65e57822-8d10-4d1a-a467-9d6ab2d5b912" providerId="ADAL" clId="{D85A73D2-9C3A-4F25-9147-29ED293F4426}" dt="2019-09-29T17:13:15.468" v="649"/>
          <ac:spMkLst>
            <pc:docMk/>
            <pc:sldMk cId="2995010386" sldId="287"/>
            <ac:spMk id="3" creationId="{36B54157-E0BD-4ABB-AD25-03F46E6F2EB8}"/>
          </ac:spMkLst>
        </pc:spChg>
        <pc:picChg chg="add mod">
          <ac:chgData name="Jaap Swenker" userId="65e57822-8d10-4d1a-a467-9d6ab2d5b912" providerId="ADAL" clId="{D85A73D2-9C3A-4F25-9147-29ED293F4426}" dt="2019-09-29T17:13:15.468" v="649"/>
          <ac:picMkLst>
            <pc:docMk/>
            <pc:sldMk cId="2995010386" sldId="287"/>
            <ac:picMk id="5" creationId="{134FEA1B-E5FA-4E2C-B680-59CC27D1C757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16:05.392" v="708" actId="20577"/>
        <pc:sldMkLst>
          <pc:docMk/>
          <pc:sldMk cId="137300607" sldId="288"/>
        </pc:sldMkLst>
        <pc:spChg chg="mod">
          <ac:chgData name="Jaap Swenker" userId="65e57822-8d10-4d1a-a467-9d6ab2d5b912" providerId="ADAL" clId="{D85A73D2-9C3A-4F25-9147-29ED293F4426}" dt="2019-09-29T17:16:05.392" v="708" actId="20577"/>
          <ac:spMkLst>
            <pc:docMk/>
            <pc:sldMk cId="137300607" sldId="288"/>
            <ac:spMk id="2" creationId="{E5A69F6E-66DF-4497-A3B5-069F70ED88BC}"/>
          </ac:spMkLst>
        </pc:spChg>
        <pc:spChg chg="del">
          <ac:chgData name="Jaap Swenker" userId="65e57822-8d10-4d1a-a467-9d6ab2d5b912" providerId="ADAL" clId="{D85A73D2-9C3A-4F25-9147-29ED293F4426}" dt="2019-09-29T17:15:46.498" v="686"/>
          <ac:spMkLst>
            <pc:docMk/>
            <pc:sldMk cId="137300607" sldId="288"/>
            <ac:spMk id="3" creationId="{B53158A2-B16B-4760-8F7A-0C9EA757D6D1}"/>
          </ac:spMkLst>
        </pc:spChg>
        <pc:picChg chg="add mod">
          <ac:chgData name="Jaap Swenker" userId="65e57822-8d10-4d1a-a467-9d6ab2d5b912" providerId="ADAL" clId="{D85A73D2-9C3A-4F25-9147-29ED293F4426}" dt="2019-09-29T17:15:46.498" v="686"/>
          <ac:picMkLst>
            <pc:docMk/>
            <pc:sldMk cId="137300607" sldId="288"/>
            <ac:picMk id="5" creationId="{E395CCF3-D7EF-46A3-A6FE-386BBE768053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3:31.352" v="1166" actId="14100"/>
        <pc:sldMkLst>
          <pc:docMk/>
          <pc:sldMk cId="1352668335" sldId="289"/>
        </pc:sldMkLst>
        <pc:spChg chg="mod">
          <ac:chgData name="Jaap Swenker" userId="65e57822-8d10-4d1a-a467-9d6ab2d5b912" providerId="ADAL" clId="{D85A73D2-9C3A-4F25-9147-29ED293F4426}" dt="2019-09-29T17:19:47.715" v="725" actId="20577"/>
          <ac:spMkLst>
            <pc:docMk/>
            <pc:sldMk cId="1352668335" sldId="289"/>
            <ac:spMk id="2" creationId="{AF30FFF0-9525-4A7E-B2D3-B76C60319CA7}"/>
          </ac:spMkLst>
        </pc:spChg>
        <pc:spChg chg="del">
          <ac:chgData name="Jaap Swenker" userId="65e57822-8d10-4d1a-a467-9d6ab2d5b912" providerId="ADAL" clId="{D85A73D2-9C3A-4F25-9147-29ED293F4426}" dt="2019-09-29T17:19:39.437" v="710"/>
          <ac:spMkLst>
            <pc:docMk/>
            <pc:sldMk cId="1352668335" sldId="289"/>
            <ac:spMk id="3" creationId="{E5A9E43F-B4A2-466A-B4DA-23D7CC7295CF}"/>
          </ac:spMkLst>
        </pc:spChg>
        <pc:picChg chg="add mod">
          <ac:chgData name="Jaap Swenker" userId="65e57822-8d10-4d1a-a467-9d6ab2d5b912" providerId="ADAL" clId="{D85A73D2-9C3A-4F25-9147-29ED293F4426}" dt="2019-09-29T17:53:31.352" v="1166" actId="14100"/>
          <ac:picMkLst>
            <pc:docMk/>
            <pc:sldMk cId="1352668335" sldId="289"/>
            <ac:picMk id="5" creationId="{787E8EEF-30C7-48A0-9F6C-A1E9A57422DB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3:49.798" v="1168" actId="14100"/>
        <pc:sldMkLst>
          <pc:docMk/>
          <pc:sldMk cId="236575379" sldId="290"/>
        </pc:sldMkLst>
        <pc:spChg chg="mod">
          <ac:chgData name="Jaap Swenker" userId="65e57822-8d10-4d1a-a467-9d6ab2d5b912" providerId="ADAL" clId="{D85A73D2-9C3A-4F25-9147-29ED293F4426}" dt="2019-09-29T17:20:57.964" v="764" actId="20577"/>
          <ac:spMkLst>
            <pc:docMk/>
            <pc:sldMk cId="236575379" sldId="290"/>
            <ac:spMk id="2" creationId="{3D1C3BDF-B2AF-4CB3-B9A7-2F18D7DE21C0}"/>
          </ac:spMkLst>
        </pc:spChg>
        <pc:spChg chg="del">
          <ac:chgData name="Jaap Swenker" userId="65e57822-8d10-4d1a-a467-9d6ab2d5b912" providerId="ADAL" clId="{D85A73D2-9C3A-4F25-9147-29ED293F4426}" dt="2019-09-29T17:20:34.538" v="727"/>
          <ac:spMkLst>
            <pc:docMk/>
            <pc:sldMk cId="236575379" sldId="290"/>
            <ac:spMk id="3" creationId="{63648B92-66E9-495E-B514-CB9BA1E044C3}"/>
          </ac:spMkLst>
        </pc:spChg>
        <pc:picChg chg="add mod">
          <ac:chgData name="Jaap Swenker" userId="65e57822-8d10-4d1a-a467-9d6ab2d5b912" providerId="ADAL" clId="{D85A73D2-9C3A-4F25-9147-29ED293F4426}" dt="2019-09-29T17:53:49.798" v="1168" actId="14100"/>
          <ac:picMkLst>
            <pc:docMk/>
            <pc:sldMk cId="236575379" sldId="290"/>
            <ac:picMk id="5" creationId="{CB7883B8-88FF-41E0-A7F4-7DE7F100A45D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4:02.898" v="1170" actId="14100"/>
        <pc:sldMkLst>
          <pc:docMk/>
          <pc:sldMk cId="3100802922" sldId="291"/>
        </pc:sldMkLst>
        <pc:spChg chg="mod">
          <ac:chgData name="Jaap Swenker" userId="65e57822-8d10-4d1a-a467-9d6ab2d5b912" providerId="ADAL" clId="{D85A73D2-9C3A-4F25-9147-29ED293F4426}" dt="2019-09-29T17:21:50.905" v="786" actId="20577"/>
          <ac:spMkLst>
            <pc:docMk/>
            <pc:sldMk cId="3100802922" sldId="291"/>
            <ac:spMk id="2" creationId="{F79E9ECB-5C13-412E-9C1B-07BE3D64D2BE}"/>
          </ac:spMkLst>
        </pc:spChg>
        <pc:spChg chg="del">
          <ac:chgData name="Jaap Swenker" userId="65e57822-8d10-4d1a-a467-9d6ab2d5b912" providerId="ADAL" clId="{D85A73D2-9C3A-4F25-9147-29ED293F4426}" dt="2019-09-29T17:21:38.016" v="766"/>
          <ac:spMkLst>
            <pc:docMk/>
            <pc:sldMk cId="3100802922" sldId="291"/>
            <ac:spMk id="3" creationId="{0EB26E0D-1427-4E77-A6D6-7453801B2C54}"/>
          </ac:spMkLst>
        </pc:spChg>
        <pc:picChg chg="add mod">
          <ac:chgData name="Jaap Swenker" userId="65e57822-8d10-4d1a-a467-9d6ab2d5b912" providerId="ADAL" clId="{D85A73D2-9C3A-4F25-9147-29ED293F4426}" dt="2019-09-29T17:54:02.898" v="1170" actId="14100"/>
          <ac:picMkLst>
            <pc:docMk/>
            <pc:sldMk cId="3100802922" sldId="291"/>
            <ac:picMk id="5" creationId="{884D16AC-0154-4EFF-94F7-0CE18F514DA1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4:12.993" v="1172" actId="14100"/>
        <pc:sldMkLst>
          <pc:docMk/>
          <pc:sldMk cId="4159250200" sldId="292"/>
        </pc:sldMkLst>
        <pc:spChg chg="mod">
          <ac:chgData name="Jaap Swenker" userId="65e57822-8d10-4d1a-a467-9d6ab2d5b912" providerId="ADAL" clId="{D85A73D2-9C3A-4F25-9147-29ED293F4426}" dt="2019-09-29T17:22:41.981" v="817" actId="20577"/>
          <ac:spMkLst>
            <pc:docMk/>
            <pc:sldMk cId="4159250200" sldId="292"/>
            <ac:spMk id="2" creationId="{C38FC6C1-26B4-49D7-8C16-395615E015B9}"/>
          </ac:spMkLst>
        </pc:spChg>
        <pc:spChg chg="del">
          <ac:chgData name="Jaap Swenker" userId="65e57822-8d10-4d1a-a467-9d6ab2d5b912" providerId="ADAL" clId="{D85A73D2-9C3A-4F25-9147-29ED293F4426}" dt="2019-09-29T17:22:24.876" v="788"/>
          <ac:spMkLst>
            <pc:docMk/>
            <pc:sldMk cId="4159250200" sldId="292"/>
            <ac:spMk id="3" creationId="{4B751688-CD66-4D36-A5E7-3C3B3CF6614B}"/>
          </ac:spMkLst>
        </pc:spChg>
        <pc:picChg chg="add mod">
          <ac:chgData name="Jaap Swenker" userId="65e57822-8d10-4d1a-a467-9d6ab2d5b912" providerId="ADAL" clId="{D85A73D2-9C3A-4F25-9147-29ED293F4426}" dt="2019-09-29T17:54:12.993" v="1172" actId="14100"/>
          <ac:picMkLst>
            <pc:docMk/>
            <pc:sldMk cId="4159250200" sldId="292"/>
            <ac:picMk id="5" creationId="{870461A6-59BD-494C-98A2-9D0135373E28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54:25.828" v="1174" actId="14100"/>
        <pc:sldMkLst>
          <pc:docMk/>
          <pc:sldMk cId="1783694376" sldId="293"/>
        </pc:sldMkLst>
        <pc:spChg chg="mod">
          <ac:chgData name="Jaap Swenker" userId="65e57822-8d10-4d1a-a467-9d6ab2d5b912" providerId="ADAL" clId="{D85A73D2-9C3A-4F25-9147-29ED293F4426}" dt="2019-09-29T17:23:47.665" v="855" actId="20577"/>
          <ac:spMkLst>
            <pc:docMk/>
            <pc:sldMk cId="1783694376" sldId="293"/>
            <ac:spMk id="2" creationId="{7AFB2CF8-88EE-4CFD-A503-CB7E15DFE228}"/>
          </ac:spMkLst>
        </pc:spChg>
        <pc:spChg chg="del">
          <ac:chgData name="Jaap Swenker" userId="65e57822-8d10-4d1a-a467-9d6ab2d5b912" providerId="ADAL" clId="{D85A73D2-9C3A-4F25-9147-29ED293F4426}" dt="2019-09-29T17:23:20.605" v="819"/>
          <ac:spMkLst>
            <pc:docMk/>
            <pc:sldMk cId="1783694376" sldId="293"/>
            <ac:spMk id="3" creationId="{C0D4B7B0-589D-469D-8D15-AA5C0370A643}"/>
          </ac:spMkLst>
        </pc:spChg>
        <pc:picChg chg="add mod">
          <ac:chgData name="Jaap Swenker" userId="65e57822-8d10-4d1a-a467-9d6ab2d5b912" providerId="ADAL" clId="{D85A73D2-9C3A-4F25-9147-29ED293F4426}" dt="2019-09-29T17:54:25.828" v="1174" actId="14100"/>
          <ac:picMkLst>
            <pc:docMk/>
            <pc:sldMk cId="1783694376" sldId="293"/>
            <ac:picMk id="5" creationId="{33ACA7AB-2D27-41CD-9788-1CBC95496192}"/>
          </ac:picMkLst>
        </pc:picChg>
      </pc:sldChg>
      <pc:sldChg chg="addSp delSp modSp add">
        <pc:chgData name="Jaap Swenker" userId="65e57822-8d10-4d1a-a467-9d6ab2d5b912" providerId="ADAL" clId="{D85A73D2-9C3A-4F25-9147-29ED293F4426}" dt="2019-09-29T17:28:26.078" v="882" actId="20577"/>
        <pc:sldMkLst>
          <pc:docMk/>
          <pc:sldMk cId="2929683917" sldId="294"/>
        </pc:sldMkLst>
        <pc:spChg chg="mod">
          <ac:chgData name="Jaap Swenker" userId="65e57822-8d10-4d1a-a467-9d6ab2d5b912" providerId="ADAL" clId="{D85A73D2-9C3A-4F25-9147-29ED293F4426}" dt="2019-09-29T17:28:26.078" v="882" actId="20577"/>
          <ac:spMkLst>
            <pc:docMk/>
            <pc:sldMk cId="2929683917" sldId="294"/>
            <ac:spMk id="2" creationId="{24CB7A22-F2DA-4814-95A9-14CC5167EA41}"/>
          </ac:spMkLst>
        </pc:spChg>
        <pc:spChg chg="del">
          <ac:chgData name="Jaap Swenker" userId="65e57822-8d10-4d1a-a467-9d6ab2d5b912" providerId="ADAL" clId="{D85A73D2-9C3A-4F25-9147-29ED293F4426}" dt="2019-09-29T17:28:04.519" v="857"/>
          <ac:spMkLst>
            <pc:docMk/>
            <pc:sldMk cId="2929683917" sldId="294"/>
            <ac:spMk id="3" creationId="{9365D665-0688-45D0-8C4F-07E414F1DD27}"/>
          </ac:spMkLst>
        </pc:spChg>
        <pc:picChg chg="add mod">
          <ac:chgData name="Jaap Swenker" userId="65e57822-8d10-4d1a-a467-9d6ab2d5b912" providerId="ADAL" clId="{D85A73D2-9C3A-4F25-9147-29ED293F4426}" dt="2019-09-29T17:28:04.519" v="857"/>
          <ac:picMkLst>
            <pc:docMk/>
            <pc:sldMk cId="2929683917" sldId="294"/>
            <ac:picMk id="5" creationId="{440A39F4-6FC0-4CB6-B8B4-CB38FC551B95}"/>
          </ac:picMkLst>
        </pc:picChg>
      </pc:sldChg>
      <pc:sldChg chg="modSp add">
        <pc:chgData name="Jaap Swenker" userId="65e57822-8d10-4d1a-a467-9d6ab2d5b912" providerId="ADAL" clId="{D85A73D2-9C3A-4F25-9147-29ED293F4426}" dt="2019-09-29T17:51:44.232" v="1158" actId="2710"/>
        <pc:sldMkLst>
          <pc:docMk/>
          <pc:sldMk cId="2865244244" sldId="295"/>
        </pc:sldMkLst>
        <pc:spChg chg="mod">
          <ac:chgData name="Jaap Swenker" userId="65e57822-8d10-4d1a-a467-9d6ab2d5b912" providerId="ADAL" clId="{D85A73D2-9C3A-4F25-9147-29ED293F4426}" dt="2019-09-29T17:34:57.088" v="902" actId="20577"/>
          <ac:spMkLst>
            <pc:docMk/>
            <pc:sldMk cId="2865244244" sldId="295"/>
            <ac:spMk id="2" creationId="{C65ADB49-772F-40A1-B39B-28BE5CA804BA}"/>
          </ac:spMkLst>
        </pc:spChg>
        <pc:spChg chg="mod">
          <ac:chgData name="Jaap Swenker" userId="65e57822-8d10-4d1a-a467-9d6ab2d5b912" providerId="ADAL" clId="{D85A73D2-9C3A-4F25-9147-29ED293F4426}" dt="2019-09-29T17:51:44.232" v="1158" actId="2710"/>
          <ac:spMkLst>
            <pc:docMk/>
            <pc:sldMk cId="2865244244" sldId="295"/>
            <ac:spMk id="3" creationId="{F3D11171-4EAB-49A4-9057-53F3212BF290}"/>
          </ac:spMkLst>
        </pc:spChg>
      </pc:sldChg>
      <pc:sldChg chg="addSp delSp modSp add">
        <pc:chgData name="Jaap Swenker" userId="65e57822-8d10-4d1a-a467-9d6ab2d5b912" providerId="ADAL" clId="{D85A73D2-9C3A-4F25-9147-29ED293F4426}" dt="2019-09-29T17:52:06.697" v="1160" actId="14100"/>
        <pc:sldMkLst>
          <pc:docMk/>
          <pc:sldMk cId="680657792" sldId="296"/>
        </pc:sldMkLst>
        <pc:spChg chg="mod">
          <ac:chgData name="Jaap Swenker" userId="65e57822-8d10-4d1a-a467-9d6ab2d5b912" providerId="ADAL" clId="{D85A73D2-9C3A-4F25-9147-29ED293F4426}" dt="2019-09-29T17:39:58.216" v="1122" actId="20577"/>
          <ac:spMkLst>
            <pc:docMk/>
            <pc:sldMk cId="680657792" sldId="296"/>
            <ac:spMk id="2" creationId="{44038A22-E385-4093-B157-FE35EAB21F8E}"/>
          </ac:spMkLst>
        </pc:spChg>
        <pc:spChg chg="del">
          <ac:chgData name="Jaap Swenker" userId="65e57822-8d10-4d1a-a467-9d6ab2d5b912" providerId="ADAL" clId="{D85A73D2-9C3A-4F25-9147-29ED293F4426}" dt="2019-09-29T17:39:46.482" v="1099"/>
          <ac:spMkLst>
            <pc:docMk/>
            <pc:sldMk cId="680657792" sldId="296"/>
            <ac:spMk id="3" creationId="{17B00DAA-1E29-46AA-AD20-83F723E2E86D}"/>
          </ac:spMkLst>
        </pc:spChg>
        <pc:picChg chg="add mod">
          <ac:chgData name="Jaap Swenker" userId="65e57822-8d10-4d1a-a467-9d6ab2d5b912" providerId="ADAL" clId="{D85A73D2-9C3A-4F25-9147-29ED293F4426}" dt="2019-09-29T17:52:06.697" v="1160" actId="14100"/>
          <ac:picMkLst>
            <pc:docMk/>
            <pc:sldMk cId="680657792" sldId="296"/>
            <ac:picMk id="5" creationId="{79B4A417-72D5-46F5-9F3B-C1C3F8FDEB6C}"/>
          </ac:picMkLst>
        </pc:picChg>
      </pc:sldChg>
    </pc:docChg>
  </pc:docChgLst>
  <pc:docChgLst>
    <pc:chgData name="Jaap Swenker" userId="65e57822-8d10-4d1a-a467-9d6ab2d5b912" providerId="ADAL" clId="{C2B2BF95-E453-4A9A-B7B2-473F7401C876}"/>
    <pc:docChg chg="delSld">
      <pc:chgData name="Jaap Swenker" userId="65e57822-8d10-4d1a-a467-9d6ab2d5b912" providerId="ADAL" clId="{C2B2BF95-E453-4A9A-B7B2-473F7401C876}" dt="2019-09-30T12:39:41.040" v="1" actId="2696"/>
      <pc:docMkLst>
        <pc:docMk/>
      </pc:docMkLst>
      <pc:sldChg chg="del">
        <pc:chgData name="Jaap Swenker" userId="65e57822-8d10-4d1a-a467-9d6ab2d5b912" providerId="ADAL" clId="{C2B2BF95-E453-4A9A-B7B2-473F7401C876}" dt="2019-09-30T12:39:39.414" v="0" actId="2696"/>
        <pc:sldMkLst>
          <pc:docMk/>
          <pc:sldMk cId="624733345" sldId="274"/>
        </pc:sldMkLst>
      </pc:sldChg>
      <pc:sldChg chg="del">
        <pc:chgData name="Jaap Swenker" userId="65e57822-8d10-4d1a-a467-9d6ab2d5b912" providerId="ADAL" clId="{C2B2BF95-E453-4A9A-B7B2-473F7401C876}" dt="2019-09-30T12:39:41.040" v="1" actId="2696"/>
        <pc:sldMkLst>
          <pc:docMk/>
          <pc:sldMk cId="3645912200" sldId="27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30-9-2019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Werkgeheugen/RAM </a:t>
            </a:r>
            <a:r>
              <a:rPr lang="nl-NL" dirty="0">
                <a:sym typeface="Wingdings" panose="05000000000000000000" pitchFamily="2" charset="2"/>
              </a:rPr>
              <a:t> Vergelijk korte termijn </a:t>
            </a:r>
            <a:r>
              <a:rPr lang="nl-NL" dirty="0" err="1">
                <a:sym typeface="Wingdings" panose="05000000000000000000" pitchFamily="2" charset="2"/>
              </a:rPr>
              <a:t>geheugern</a:t>
            </a:r>
            <a:r>
              <a:rPr lang="nl-NL" dirty="0">
                <a:sym typeface="Wingdings" panose="05000000000000000000" pitchFamily="2" charset="2"/>
              </a:rPr>
              <a:t> bij mens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6720B4-F167-4421-A8A6-B3EEED21F3DE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182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Heeft een eigen geheugen, kan berekeningen voor video zelf maken.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6720B4-F167-4421-A8A6-B3EEED21F3DE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450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 err="1"/>
              <a:t>Nieuwe</a:t>
            </a:r>
            <a:r>
              <a:rPr lang="en-US" sz="3400" dirty="0"/>
              <a:t> PC </a:t>
            </a:r>
            <a:r>
              <a:rPr lang="en-US" sz="3400" dirty="0" err="1"/>
              <a:t>kopen</a:t>
            </a:r>
            <a:endParaRPr lang="nl-NL" sz="3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sz="1600" dirty="0"/>
              <a:t>Waar moet je op letten?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BC597-E7DC-44DC-B505-449486FD5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6CCB343-AD13-4927-AD4F-97ED98071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4212" y="944563"/>
            <a:ext cx="6552402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BA611D7-FC90-41B9-8733-FF5266E681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0079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SSD Drive: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2EB648A9-26F4-4CC7-9930-AC575EC76F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4202" y="944563"/>
            <a:ext cx="6252421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29059-4A60-462E-968A-1924DFF48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0E0E0B4-8747-4750-8DFB-61C6F7B55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1193" y="944563"/>
            <a:ext cx="5858440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0CE5034-DFCA-4148-8705-9A17C3FAC7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2347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3E043A-72CA-4D38-88F8-1FF5110F2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Harde Schijf gebruik: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AE5935E-D29E-4545-AD92-12B9178148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7857" y="944563"/>
            <a:ext cx="7325111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1E8A468-D486-458B-A91E-1D2ACDE137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925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69F6E-66DF-4497-A3B5-069F70ED8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Schijven Toepassingen: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395CCF3-D7EF-46A3-A6FE-386BBE768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9301" y="944563"/>
            <a:ext cx="7022224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D4D1F3-4450-4C03-9BB7-0584CCAB40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300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12FEBA-0401-46AE-A402-2D61BC1E4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C2B9EFB-0FC8-48A3-8796-1B8B79ACD0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023" y="944563"/>
            <a:ext cx="5906780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32102F3-FA77-4706-823C-238BE0D7B3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474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527AF4-FB18-4C93-9BD7-8DC95D758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Videokaart/GPU: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551EDA1-17B5-4CE0-8037-F1CB0946A1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5889" y="944563"/>
            <a:ext cx="6649048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053E9BC-4DD3-45E7-B73D-D9B99A7980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4426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234A9-BDBE-4063-A237-73CDACFDB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Externe Videokaart: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D72A897-3097-4C31-BE1A-E0D089405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05701" y="944563"/>
            <a:ext cx="6529424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2E446FF-C90C-4ECB-BA4A-15C5B7E115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9848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2794AB-1036-4968-A9E0-67C158F2B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Aansluitingen, externe videokaart: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4343A14-8D19-4985-A142-5C12140ED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3798" y="944563"/>
            <a:ext cx="6513229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9B7236B-3FD0-4717-AB3A-B01498F3BA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6428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C9B5C-BC99-468F-A909-5C8E2F868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Grafische Toepassingen voor basistaken: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5DF295F-F83A-4B82-9740-37A7AC6FE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554" y="944563"/>
            <a:ext cx="7005718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C3D7D8-C7C4-45CA-89C0-F637EB73A5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99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D93532-D864-4AB2-AA38-EE00FB79D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moet ik op letten: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AE22E4-7C81-481E-91E7-4C42D860B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Behuizing</a:t>
            </a:r>
          </a:p>
          <a:p>
            <a:r>
              <a:rPr lang="nl-NL" dirty="0"/>
              <a:t>Processor</a:t>
            </a:r>
          </a:p>
          <a:p>
            <a:r>
              <a:rPr lang="nl-NL" dirty="0"/>
              <a:t>Werkgeheugen</a:t>
            </a:r>
          </a:p>
          <a:p>
            <a:r>
              <a:rPr lang="nl-NL" dirty="0"/>
              <a:t>Videokaart, </a:t>
            </a:r>
            <a:r>
              <a:rPr lang="nl-NL" dirty="0" err="1"/>
              <a:t>onboard</a:t>
            </a:r>
            <a:r>
              <a:rPr lang="nl-NL" dirty="0"/>
              <a:t> of extern</a:t>
            </a:r>
          </a:p>
          <a:p>
            <a:r>
              <a:rPr lang="nl-NL" dirty="0"/>
              <a:t>Harde Schijf, HDD of SSD</a:t>
            </a:r>
          </a:p>
          <a:p>
            <a:r>
              <a:rPr lang="nl-NL" dirty="0"/>
              <a:t>Aansluitingen, </a:t>
            </a:r>
            <a:r>
              <a:rPr lang="nl-NL" dirty="0" err="1"/>
              <a:t>Bluray</a:t>
            </a:r>
            <a:r>
              <a:rPr lang="nl-NL" dirty="0"/>
              <a:t>, DVD, Card Reader, USB</a:t>
            </a:r>
          </a:p>
          <a:p>
            <a:r>
              <a:rPr lang="nl-NL" dirty="0"/>
              <a:t>Besturingssysteem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72EF21-766D-4975-A338-5DFCF36266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249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8D44A2-34A0-490E-BD1D-9CA03B89F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Grafische Toepassingen voor zwaardere toepassingen: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34FEA1B-E5FA-4E2C-B680-59CC27D1C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856" y="944563"/>
            <a:ext cx="6977113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5E6351D-9541-4AAB-A369-BCC3A3A98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5010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CB7A22-F2DA-4814-95A9-14CC5167E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Videokaart Fabrikanten: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40A39F4-6FC0-4CB6-B8B4-CB38FC551B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082" y="944563"/>
            <a:ext cx="7748661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58AA412-9B8B-4772-8CAF-99AE2381EC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9683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5ADB49-772F-40A1-B39B-28BE5CA80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Video Kaart: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11171-4EAB-49A4-9057-53F3212BF2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nl-NL" dirty="0"/>
              <a:t>Medium in 720P &amp; 1080P </a:t>
            </a:r>
            <a:r>
              <a:rPr lang="nl-NL" dirty="0">
                <a:sym typeface="Wingdings" panose="05000000000000000000" pitchFamily="2" charset="2"/>
              </a:rPr>
              <a:t> 100 t/m 200 Euro</a:t>
            </a:r>
          </a:p>
          <a:p>
            <a:pPr>
              <a:lnSpc>
                <a:spcPct val="200000"/>
              </a:lnSpc>
            </a:pPr>
            <a:r>
              <a:rPr lang="nl-NL" dirty="0">
                <a:sym typeface="Wingdings" panose="05000000000000000000" pitchFamily="2" charset="2"/>
              </a:rPr>
              <a:t>High/Ultra in 1080P  200 t/m 350 Euro</a:t>
            </a:r>
          </a:p>
          <a:p>
            <a:pPr>
              <a:lnSpc>
                <a:spcPct val="200000"/>
              </a:lnSpc>
            </a:pPr>
            <a:r>
              <a:rPr lang="nl-NL" dirty="0">
                <a:sym typeface="Wingdings" panose="05000000000000000000" pitchFamily="2" charset="2"/>
              </a:rPr>
              <a:t>High/Ultra in 1440P &amp; VR  350 t/m 500 Euro</a:t>
            </a:r>
          </a:p>
          <a:p>
            <a:pPr>
              <a:lnSpc>
                <a:spcPct val="200000"/>
              </a:lnSpc>
            </a:pPr>
            <a:r>
              <a:rPr lang="nl-NL" dirty="0">
                <a:sym typeface="Wingdings" panose="05000000000000000000" pitchFamily="2" charset="2"/>
              </a:rPr>
              <a:t>High/Ultra in 4K &amp; VR  meer dan 500 Euro</a:t>
            </a:r>
          </a:p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BB2D1EA-3F27-4BCF-B3F3-409D1D3631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5244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038A22-E385-4093-B157-FE35EAB21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Modellen: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9B4A417-72D5-46F5-9F3B-C1C3F8FDEB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3" y="602146"/>
            <a:ext cx="8175281" cy="405783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7E57E5-ECDF-45B2-ABCD-C522678FF9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0657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7F441E-C4B3-4863-960B-BC4F12998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664" y="113928"/>
            <a:ext cx="7765648" cy="404957"/>
          </a:xfrm>
        </p:spPr>
        <p:txBody>
          <a:bodyPr/>
          <a:lstStyle/>
          <a:p>
            <a:r>
              <a:rPr lang="nl-NL" dirty="0" err="1"/>
              <a:t>Motherboard</a:t>
            </a:r>
            <a:r>
              <a:rPr lang="nl-NL" dirty="0"/>
              <a:t>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4C65C84-0688-4E9F-98C8-7791EC6A17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613858"/>
            <a:ext cx="7755744" cy="4046123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A21042A-DDC5-48D0-84C1-5A35C6144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2403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2378A9-8367-49F0-A7A5-D6091CD18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7E0E1E5-BBE7-465F-830D-8CC4E949AB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6491" y="944563"/>
            <a:ext cx="6567844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8B4C887-EFCC-4D2F-96B9-EFC5478544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937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24C410-DB6F-4EE7-AF60-D61CA5BE9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7B4A75B-407A-4F30-8559-D00C6EA15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848" y="944563"/>
            <a:ext cx="6549130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9B61CE9-F6B6-44C4-B83D-462FD7C10E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164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AEA1B-B2F4-42A2-BF71-E3AAB6325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97B9185-D7BA-4B2A-B7ED-744F8BF08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051" y="944563"/>
            <a:ext cx="6506723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5EF0B4-98A8-4D8E-B6EC-DF95BA5AA9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0567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46F3C-AB6A-46A2-B80A-549E42E4E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878" y="220266"/>
            <a:ext cx="7777554" cy="404957"/>
          </a:xfrm>
        </p:spPr>
        <p:txBody>
          <a:bodyPr/>
          <a:lstStyle/>
          <a:p>
            <a:r>
              <a:rPr lang="nl-NL" dirty="0"/>
              <a:t>PC aansluitingen voor randapparatuur: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6E5DDFA-A3AB-47E4-A2E3-38F2B80A8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625223"/>
            <a:ext cx="7777554" cy="4034759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6BEE8F-3901-47CE-B08E-6E57F7F5C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85786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4BBB1-BC02-48D9-8450-23C974867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705" y="225651"/>
            <a:ext cx="8602555" cy="404957"/>
          </a:xfrm>
        </p:spPr>
        <p:txBody>
          <a:bodyPr/>
          <a:lstStyle/>
          <a:p>
            <a:r>
              <a:rPr lang="nl-NL" dirty="0"/>
              <a:t>Randapparatuur: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88BA3C6-D2B7-4609-9829-6BE40682C7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739" y="627535"/>
            <a:ext cx="8602555" cy="4032448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ACF32C4-3D6F-46DD-BE31-408E46E2FE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9688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E92CE-F3AB-40C8-AFBC-2C4187885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A934D5E-E6FE-4E3B-81CD-8C3AD1FFA5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0299" y="944563"/>
            <a:ext cx="6320228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F538C43-5D43-475B-A3C7-C40B23374B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10246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0717F-590E-4F9D-AFCE-850505CC6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Basis Componenten: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249CADB-DB02-40F6-AF72-4C75CF26D4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610809"/>
            <a:ext cx="8754969" cy="4049173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F779D18-9ED3-469B-9F2D-7CCAC48C8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5026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47E0E-96C8-4FE7-8142-846E194E1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Processor: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2E0419C-F1C3-4FC6-B491-2561E84E8D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610706"/>
            <a:ext cx="8192420" cy="40492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BA02FF5-50B5-402C-8E8A-2EEF496B68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660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0FFF0-9525-4A7E-B2D3-B76C60319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Computer: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87E8EEF-30C7-48A0-9F6C-A1E9A57422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44" y="673849"/>
            <a:ext cx="8447433" cy="3986133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BC21C6E-ACFF-4B6B-8FA2-DB6FFDB37F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2668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C3BDF-B2AF-4CB3-B9A7-2F18D7DE2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Internetten, Mailen &amp; Tekstverwerken: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B7883B8-88FF-41E0-A7F4-7DE7F100A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577" y="627534"/>
            <a:ext cx="8280532" cy="4032447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A351AB7-E5EA-4DFC-9B7C-355D3DBF6B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5753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E9ECB-5C13-412E-9C1B-07BE3D64D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Fotografie &amp; Design: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84D16AC-0154-4EFF-94F7-0CE18F514D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610706"/>
            <a:ext cx="8192420" cy="40492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8C8634D-F024-451D-AB2D-C733AE4BB3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08029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8FC6C1-26B4-49D7-8C16-395615E01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Videobewerking &amp; Zware Taken: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70461A6-59BD-494C-98A2-9D0135373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604286"/>
            <a:ext cx="8179552" cy="405569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5526587-5736-4417-BF49-DCA36AB4B7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92502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FB2CF8-88EE-4CFD-A503-CB7E15DF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Gaming (1080P, High Graphics, 60FPS: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3ACA7AB-2D27-41CD-9788-1CBC95496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608566"/>
            <a:ext cx="8188122" cy="405141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2671D55-225C-440D-91B0-61AC6AED2B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36943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CFB56-E70D-4257-ABFA-7F2FAAFFB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3196CCB-836C-4E16-B5E8-F203F6C0C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241" y="944563"/>
            <a:ext cx="6376344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EAA1E1-DE3F-4E7D-B8EC-975CBEA95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5862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8683D-349A-4938-8A2B-C4612802E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Prosessor</a:t>
            </a:r>
            <a:r>
              <a:rPr lang="nl-NL" dirty="0"/>
              <a:t>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54A403E-BF57-4ED4-9C6C-DB9AB42D58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992" y="944563"/>
            <a:ext cx="6830842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1879658-825B-4B66-A035-4A17BCF90E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9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09B4EB-64B3-4D78-AF80-D69BB86D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71" y="268892"/>
            <a:ext cx="8374941" cy="404957"/>
          </a:xfrm>
        </p:spPr>
        <p:txBody>
          <a:bodyPr/>
          <a:lstStyle/>
          <a:p>
            <a:r>
              <a:rPr lang="nl-NL" dirty="0"/>
              <a:t>Soorten Processoren, Intel en AMD: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D523ED0-6732-434D-8B6A-1D9AB2DF7C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71" y="673849"/>
            <a:ext cx="8374941" cy="391412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E1D86B-DE19-4215-83A4-C57058EB9C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052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FE7F2F-7CED-4A14-996A-F52AEE993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Processor: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B420B8D-709B-4807-8753-3AC746751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544" y="612846"/>
            <a:ext cx="8196727" cy="404713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3DF3D91-D03B-42F4-A35F-5DD72CA92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952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E6069-31ED-475D-94CF-EFC97D51F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440" y="225648"/>
            <a:ext cx="8138252" cy="404957"/>
          </a:xfrm>
        </p:spPr>
        <p:txBody>
          <a:bodyPr/>
          <a:lstStyle/>
          <a:p>
            <a:r>
              <a:rPr lang="nl-NL" dirty="0"/>
              <a:t>Werkgeheugen/RAM: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15172E2-4A65-4F4D-89C8-14B6FC364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2308" y="627534"/>
            <a:ext cx="8164944" cy="4032447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90B54B4-61EA-49A1-9EC1-755F3845F1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2724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A6B8F6-0ED3-4C1D-ABF4-A49009947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Geheugen toepassingen: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6DA144F-96AD-447F-8D32-10C473C95B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54" y="944563"/>
            <a:ext cx="7426317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6DF917A-7B85-4345-9660-88C63D4784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2809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B718C-DE7E-4459-97F7-BBA71FF77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Geheugen Toepassingen: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64B027B-7C43-4948-B997-13F1F24A7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9746" y="944563"/>
            <a:ext cx="6881334" cy="3394075"/>
          </a:xfrm>
          <a:prstGeom prst="rect">
            <a:avLst/>
          </a:prstGeo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3C5C7B6-BA0A-4264-B532-72DF4EFB92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43170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99F3ECB295C549A61AFF8462C7B742" ma:contentTypeVersion="8" ma:contentTypeDescription="Een nieuw document maken." ma:contentTypeScope="" ma:versionID="1d44a7c40c6aab02b529bb5e521b40c1">
  <xsd:schema xmlns:xsd="http://www.w3.org/2001/XMLSchema" xmlns:xs="http://www.w3.org/2001/XMLSchema" xmlns:p="http://schemas.microsoft.com/office/2006/metadata/properties" xmlns:ns3="906e4216-978d-4420-8167-2d49cc56e135" targetNamespace="http://schemas.microsoft.com/office/2006/metadata/properties" ma:root="true" ma:fieldsID="02ad5a35c8916f85db8c532991e05473" ns3:_="">
    <xsd:import namespace="906e4216-978d-4420-8167-2d49cc56e13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6e4216-978d-4420-8167-2d49cc56e1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DE4AE1-93FD-4778-8317-CDA0568BC8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F96F64-96FA-4EB6-A42A-5CCAC29B5B4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0115938-4B64-464F-816B-8A61FF720A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6e4216-978d-4420-8167-2d49cc56e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259</Words>
  <Application>Microsoft Office PowerPoint</Application>
  <PresentationFormat>Diavoorstelling (16:9)</PresentationFormat>
  <Paragraphs>82</Paragraphs>
  <Slides>37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41" baseType="lpstr">
      <vt:lpstr>Arial</vt:lpstr>
      <vt:lpstr>Franklin Gothic Heavy</vt:lpstr>
      <vt:lpstr>Verdana</vt:lpstr>
      <vt:lpstr>Presentatie</vt:lpstr>
      <vt:lpstr>Nieuwe PC kopen</vt:lpstr>
      <vt:lpstr>Waar moet ik op letten:</vt:lpstr>
      <vt:lpstr>PowerPoint-presentatie</vt:lpstr>
      <vt:lpstr>Prosessor:</vt:lpstr>
      <vt:lpstr>Soorten Processoren, Intel en AMD:</vt:lpstr>
      <vt:lpstr>Welke Processor:</vt:lpstr>
      <vt:lpstr>Werkgeheugen/RAM:</vt:lpstr>
      <vt:lpstr>Geheugen toepassingen:</vt:lpstr>
      <vt:lpstr>Geheugen Toepassingen:</vt:lpstr>
      <vt:lpstr>PowerPoint-presentatie</vt:lpstr>
      <vt:lpstr>SSD Drive:</vt:lpstr>
      <vt:lpstr>PowerPoint-presentatie</vt:lpstr>
      <vt:lpstr>Harde Schijf gebruik:</vt:lpstr>
      <vt:lpstr>Schijven Toepassingen:</vt:lpstr>
      <vt:lpstr>PowerPoint-presentatie</vt:lpstr>
      <vt:lpstr>Videokaart/GPU:</vt:lpstr>
      <vt:lpstr>Externe Videokaart:</vt:lpstr>
      <vt:lpstr>Aansluitingen, externe videokaart:</vt:lpstr>
      <vt:lpstr>Grafische Toepassingen voor basistaken:</vt:lpstr>
      <vt:lpstr>Grafische Toepassingen voor zwaardere toepassingen:</vt:lpstr>
      <vt:lpstr>Videokaart Fabrikanten:</vt:lpstr>
      <vt:lpstr>Kosten Video Kaart:</vt:lpstr>
      <vt:lpstr>Verschillende Modellen:</vt:lpstr>
      <vt:lpstr>Motherboard:</vt:lpstr>
      <vt:lpstr>Voeding:</vt:lpstr>
      <vt:lpstr>PowerPoint-presentatie</vt:lpstr>
      <vt:lpstr>PowerPoint-presentatie</vt:lpstr>
      <vt:lpstr>PC aansluitingen voor randapparatuur:</vt:lpstr>
      <vt:lpstr>Randapparatuur:</vt:lpstr>
      <vt:lpstr>Basis Componenten:</vt:lpstr>
      <vt:lpstr>Welke Processor:</vt:lpstr>
      <vt:lpstr>Welke Computer:</vt:lpstr>
      <vt:lpstr>Internetten, Mailen &amp; Tekstverwerken:</vt:lpstr>
      <vt:lpstr>Fotografie &amp; Design:</vt:lpstr>
      <vt:lpstr>Videobewerking &amp; Zware Taken:</vt:lpstr>
      <vt:lpstr>Gaming (1080P, High Graphics, 60FPS:</vt:lpstr>
      <vt:lpstr>PowerPoint-presentatie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Jaap Swenker</cp:lastModifiedBy>
  <cp:revision>28</cp:revision>
  <dcterms:created xsi:type="dcterms:W3CDTF">2007-10-22T07:34:34Z</dcterms:created>
  <dcterms:modified xsi:type="dcterms:W3CDTF">2019-09-30T12:39:48Z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0x0101000599F3ECB295C549A61AFF8462C7B742</vt:lpwstr>
  </property>
</Properties>
</file>