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65" r:id="rId4"/>
    <p:sldId id="263" r:id="rId5"/>
    <p:sldId id="266" r:id="rId6"/>
    <p:sldId id="258" r:id="rId7"/>
    <p:sldId id="262" r:id="rId8"/>
    <p:sldId id="270" r:id="rId9"/>
    <p:sldId id="271" r:id="rId10"/>
    <p:sldId id="272" r:id="rId11"/>
    <p:sldId id="268" r:id="rId12"/>
    <p:sldId id="267" r:id="rId13"/>
    <p:sldId id="264" r:id="rId14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49B3"/>
    <a:srgbClr val="EA3C00"/>
    <a:srgbClr val="FFFFFF"/>
    <a:srgbClr val="F18D03"/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73637-E2A3-4599-A693-FAEDBB1C4860}" v="30" dt="2018-04-03T08:36:39.217"/>
    <p1510:client id="{8542DE60-7E08-46E5-8D47-50846C49979A}" v="8" dt="2018-04-03T16:20:14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226" y="72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3-4-2018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pic>
        <p:nvPicPr>
          <p:cNvPr id="1026" name="Picture 2" descr="G:\Communicatie\Huisstijl\-  Logos\HCC\Logo_HCC_40jaar_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92" y="443858"/>
            <a:ext cx="2998496" cy="85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</a:t>
            </a:r>
            <a:r>
              <a:rPr lang="nl-NL" err="1"/>
              <a:t>modeltekst</a:t>
            </a:r>
            <a:r>
              <a:rPr lang="nl-NL"/>
              <a:t>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roducts.office.com/nl-nl/office-online/documents-spreadsheets-presentations-office-online" TargetMode="External"/><Relationship Id="rId2" Type="http://schemas.openxmlformats.org/officeDocument/2006/relationships/hyperlink" Target="https://www.office.com/signi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0399" y="1613351"/>
            <a:ext cx="5278731" cy="1349858"/>
          </a:xfrm>
        </p:spPr>
        <p:txBody>
          <a:bodyPr/>
          <a:lstStyle/>
          <a:p>
            <a:pPr eaLnBrk="1" hangingPunct="1"/>
            <a:r>
              <a:rPr lang="en-US" sz="3400" dirty="0">
                <a:solidFill>
                  <a:srgbClr val="EA3C00"/>
                </a:solidFill>
              </a:rPr>
              <a:t>Office 2016 en 365</a:t>
            </a:r>
            <a:endParaRPr lang="nl-NL" sz="3400" dirty="0">
              <a:solidFill>
                <a:srgbClr val="EA3C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45241" y="3118713"/>
            <a:ext cx="2749113" cy="628494"/>
          </a:xfrm>
        </p:spPr>
        <p:txBody>
          <a:bodyPr/>
          <a:lstStyle/>
          <a:p>
            <a:pPr eaLnBrk="1" hangingPunct="1"/>
            <a:r>
              <a:rPr lang="nl-NL" sz="1600" dirty="0"/>
              <a:t>Jaap Swenker</a:t>
            </a:r>
          </a:p>
          <a:p>
            <a:pPr eaLnBrk="1" hangingPunct="1"/>
            <a:r>
              <a:rPr lang="nl-NL" sz="1600" dirty="0"/>
              <a:t>HCC Noord Limburg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51E124A-45AD-4943-9379-020AEA4B7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9662"/>
            <a:ext cx="209550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FCDF9-780E-4549-AEE8-8DB85B9D0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/>
              <a:t>Installatie Status:</a:t>
            </a:r>
          </a:p>
        </p:txBody>
      </p:sp>
      <p:pic>
        <p:nvPicPr>
          <p:cNvPr id="5" name="Afbeelding 5" descr="Afbeelding met schermafbeelding&#10;&#10;Beschrijving is gegenereerd met zeer hoge betrouwbaarheid">
            <a:extLst>
              <a:ext uri="{FF2B5EF4-FFF2-40B4-BE49-F238E27FC236}">
                <a16:creationId xmlns:a16="http://schemas.microsoft.com/office/drawing/2014/main" id="{B7CFF360-1E21-4EBC-9BE2-6BC0D30A3C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1238986"/>
            <a:ext cx="8216839" cy="2804832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FE43C87-7085-4922-B5E7-341BD11C46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734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EFFC9CC-875D-4B67-B10F-00D6DA9C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Inloggen op Office 365 Portaal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0C87EF8-C1E2-47E5-81E7-20E1F1539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>
                <a:hlinkClick r:id="rId2"/>
              </a:rPr>
              <a:t>https://www.office.com/signin</a:t>
            </a:r>
            <a:endParaRPr lang="nl-NL" b="1"/>
          </a:p>
          <a:p>
            <a:r>
              <a:rPr lang="nl-NL">
                <a:hlinkClick r:id="rId3"/>
              </a:rPr>
              <a:t>https://products.office.com/nl-nl/office-online/documents-spreadsheets-presentations-office-online</a:t>
            </a:r>
            <a:endParaRPr lang="nl-NL"/>
          </a:p>
          <a:p>
            <a:pPr marL="0" indent="0">
              <a:buNone/>
            </a:pPr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4086172-7123-4F7F-9E2C-256AD4515F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772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A2CBB15-0699-407D-8CF2-0761A654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411508"/>
            <a:ext cx="5616624" cy="404957"/>
          </a:xfrm>
        </p:spPr>
        <p:txBody>
          <a:bodyPr/>
          <a:lstStyle/>
          <a:p>
            <a:r>
              <a:rPr lang="nl-NL" b="1">
                <a:solidFill>
                  <a:srgbClr val="0949B3"/>
                </a:solidFill>
              </a:rPr>
              <a:t>OneDrive, Files on </a:t>
            </a:r>
            <a:r>
              <a:rPr lang="nl-NL" b="1" err="1">
                <a:solidFill>
                  <a:srgbClr val="0949B3"/>
                </a:solidFill>
              </a:rPr>
              <a:t>Demand</a:t>
            </a:r>
            <a:r>
              <a:rPr lang="nl-NL" b="1">
                <a:solidFill>
                  <a:srgbClr val="0949B3"/>
                </a:solidFill>
              </a:rPr>
              <a:t> (</a:t>
            </a:r>
            <a:r>
              <a:rPr lang="nl-NL" b="1" err="1">
                <a:solidFill>
                  <a:srgbClr val="0949B3"/>
                </a:solidFill>
              </a:rPr>
              <a:t>Build</a:t>
            </a:r>
            <a:r>
              <a:rPr lang="nl-NL" b="1">
                <a:solidFill>
                  <a:srgbClr val="0949B3"/>
                </a:solidFill>
              </a:rPr>
              <a:t> 16215)</a:t>
            </a:r>
          </a:p>
        </p:txBody>
      </p:sp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55460F6A-2E97-460B-9B02-696D040E4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978"/>
            <a:ext cx="4577019" cy="2176190"/>
          </a:xfrm>
        </p:spPr>
      </p:pic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36D2992-6E79-42FF-809F-1866E5DFF5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33D2B-3314-4329-8868-B804A229370B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3F4205E5-B6AA-48FD-A6F9-4DFD05258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575" y="1131590"/>
            <a:ext cx="3073921" cy="3431693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D51EB4F0-AC8E-48AE-A4E8-5541E7026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8206"/>
            <a:ext cx="1071563" cy="107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00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18EA04-4415-47D8-A3CE-1EC0936C0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/>
              <a:t>Diversen Punten: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44AEA2-2FF4-47EE-AB0F-1BCC16640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1465" indent="-291465"/>
            <a:r>
              <a:rPr lang="nl-NL" dirty="0"/>
              <a:t>Server instellingen, encryptie en poorten.</a:t>
            </a:r>
          </a:p>
          <a:p>
            <a:pPr marL="0" indent="0">
              <a:buNone/>
            </a:pPr>
            <a:r>
              <a:rPr lang="nl-NL" dirty="0"/>
              <a:t>1 apparaat is POP3, meerdere apparaten IMAP.</a:t>
            </a:r>
          </a:p>
          <a:p>
            <a:pPr marL="291465" indent="-291465"/>
            <a:r>
              <a:rPr lang="nl-NL" dirty="0"/>
              <a:t>Release Office 2019, werkt alleen onder Windows 10, verschijnt 2e helft dit jaar</a:t>
            </a:r>
          </a:p>
          <a:p>
            <a:pPr marL="291465" indent="-291465"/>
            <a:r>
              <a:rPr lang="nl-NL" dirty="0"/>
              <a:t>2 stappen verificatie</a:t>
            </a:r>
          </a:p>
          <a:p>
            <a:pPr marL="291465" indent="-291465"/>
            <a:r>
              <a:rPr lang="nl-NL" dirty="0"/>
              <a:t>Vrije versie </a:t>
            </a:r>
            <a:r>
              <a:rPr lang="nl-NL"/>
              <a:t>op Microsoft </a:t>
            </a:r>
            <a:r>
              <a:rPr lang="nl-NL" dirty="0"/>
              <a:t>accounts.</a:t>
            </a:r>
          </a:p>
          <a:p>
            <a:pPr marL="291465" indent="-291465"/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DFE343-1288-4C6B-8F51-BA87870008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92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8A02EB-C73D-4CBB-827A-E86B152E8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544" y="230528"/>
            <a:ext cx="8216840" cy="404957"/>
          </a:xfrm>
        </p:spPr>
        <p:txBody>
          <a:bodyPr/>
          <a:lstStyle/>
          <a:p>
            <a:r>
              <a:rPr lang="nl-NL" sz="3200" b="1" dirty="0"/>
              <a:t>Office Programma’s: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0B261A1C-78A7-4FA5-99F3-1DDA9EAFD0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30" y="627534"/>
            <a:ext cx="1596677" cy="958006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D22FC42-3508-4454-A441-9E6F91D941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D665020-204D-4210-8267-7B985380A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50314"/>
            <a:ext cx="1112446" cy="111244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4FFA0AD-1675-42D9-98D5-C2E0B1B4D0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0" y="1635646"/>
            <a:ext cx="980695" cy="98069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35DDF4-F0F1-4565-9CD8-F7FCB592A2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0" y="3651870"/>
            <a:ext cx="961128" cy="93995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AB074082-CA36-4F12-A358-D3A3C6AA29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20" y="2715766"/>
            <a:ext cx="980695" cy="70314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BE32956-20F1-4C6C-B243-1A73FBF169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45977"/>
            <a:ext cx="1070364" cy="1070364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D58C151-DA37-4DE7-AED6-2865C5DB6166}"/>
              </a:ext>
            </a:extLst>
          </p:cNvPr>
          <p:cNvSpPr txBox="1"/>
          <p:nvPr/>
        </p:nvSpPr>
        <p:spPr>
          <a:xfrm>
            <a:off x="1645702" y="832436"/>
            <a:ext cx="1495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Excel 2016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9DD81FF-FA76-476E-AE0B-230B9BF303B1}"/>
              </a:ext>
            </a:extLst>
          </p:cNvPr>
          <p:cNvSpPr txBox="1"/>
          <p:nvPr/>
        </p:nvSpPr>
        <p:spPr>
          <a:xfrm>
            <a:off x="1704841" y="2867281"/>
            <a:ext cx="147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Word 2016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AC0E3ED-DF1B-4854-87C6-FC45A70CCFBF}"/>
              </a:ext>
            </a:extLst>
          </p:cNvPr>
          <p:cNvSpPr txBox="1"/>
          <p:nvPr/>
        </p:nvSpPr>
        <p:spPr>
          <a:xfrm>
            <a:off x="1704841" y="1925938"/>
            <a:ext cx="1794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Outlook 2016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ACD9C93-928A-476F-BE50-3015E77F4933}"/>
              </a:ext>
            </a:extLst>
          </p:cNvPr>
          <p:cNvSpPr txBox="1"/>
          <p:nvPr/>
        </p:nvSpPr>
        <p:spPr>
          <a:xfrm>
            <a:off x="1645702" y="3921794"/>
            <a:ext cx="2222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 err="1"/>
              <a:t>Powerpoint</a:t>
            </a:r>
            <a:r>
              <a:rPr lang="nl-NL" sz="2000" b="1" dirty="0"/>
              <a:t> 2016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D940FEA-9CA6-4446-93D6-679CF2A248EE}"/>
              </a:ext>
            </a:extLst>
          </p:cNvPr>
          <p:cNvSpPr txBox="1"/>
          <p:nvPr/>
        </p:nvSpPr>
        <p:spPr>
          <a:xfrm>
            <a:off x="6270449" y="835983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/>
              <a:t>OneDrive (365</a:t>
            </a:r>
            <a:r>
              <a:rPr lang="nl-NL" sz="2000" b="1" dirty="0"/>
              <a:t>)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2A57140-D078-4AD5-8B90-C4353D217599}"/>
              </a:ext>
            </a:extLst>
          </p:cNvPr>
          <p:cNvSpPr txBox="1"/>
          <p:nvPr/>
        </p:nvSpPr>
        <p:spPr>
          <a:xfrm>
            <a:off x="6270449" y="1881104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OneNote 2016</a:t>
            </a:r>
          </a:p>
        </p:txBody>
      </p:sp>
    </p:spTree>
    <p:extLst>
      <p:ext uri="{BB962C8B-B14F-4D97-AF65-F5344CB8AC3E}">
        <p14:creationId xmlns:p14="http://schemas.microsoft.com/office/powerpoint/2010/main" val="334094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230F1CA-B84A-4774-ACA4-1281444A8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/>
              <a:t>Verschil Office 2016 en Office 365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FA5B298-A79D-425B-9CB6-216ED58319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b="1"/>
              <a:t>Office 2016</a:t>
            </a:r>
          </a:p>
          <a:p>
            <a:pPr lvl="1"/>
            <a:r>
              <a:rPr lang="nl-NL"/>
              <a:t>Eenmalige aanschaf.</a:t>
            </a:r>
          </a:p>
          <a:p>
            <a:pPr lvl="1"/>
            <a:r>
              <a:rPr lang="nl-NL"/>
              <a:t>Voor thuisgebruik en student geen Outlook.</a:t>
            </a:r>
          </a:p>
          <a:p>
            <a:pPr lvl="1"/>
            <a:r>
              <a:rPr lang="nl-NL"/>
              <a:t>Geen upgrades naar nieuwe versies.</a:t>
            </a:r>
          </a:p>
          <a:p>
            <a:pPr marL="0" indent="0">
              <a:buNone/>
            </a:pPr>
            <a:r>
              <a:rPr lang="nl-NL"/>
              <a:t>	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2DC6159-5E98-4C50-847A-FD4381023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99992" y="943821"/>
            <a:ext cx="4362654" cy="3395163"/>
          </a:xfrm>
        </p:spPr>
        <p:txBody>
          <a:bodyPr/>
          <a:lstStyle/>
          <a:p>
            <a:r>
              <a:rPr lang="nl-NL" b="1" dirty="0"/>
              <a:t>Office 365</a:t>
            </a:r>
          </a:p>
          <a:p>
            <a:pPr lvl="1"/>
            <a:r>
              <a:rPr lang="nl-NL" dirty="0"/>
              <a:t>Abonnement.</a:t>
            </a:r>
          </a:p>
          <a:p>
            <a:pPr lvl="1"/>
            <a:r>
              <a:rPr lang="nl-NL" dirty="0"/>
              <a:t>Altijd de laatste versie.</a:t>
            </a:r>
          </a:p>
          <a:p>
            <a:pPr lvl="1"/>
            <a:r>
              <a:rPr lang="nl-NL" dirty="0"/>
              <a:t>Cloud gebaseerd, toegang vanaf elke locatie.</a:t>
            </a:r>
          </a:p>
          <a:p>
            <a:pPr lvl="1"/>
            <a:r>
              <a:rPr lang="nl-NL" dirty="0"/>
              <a:t>Synchronisatie met mobiele Apps.</a:t>
            </a:r>
          </a:p>
          <a:p>
            <a:pPr lvl="1"/>
            <a:r>
              <a:rPr lang="nl-NL" dirty="0"/>
              <a:t>OneDrive.</a:t>
            </a:r>
          </a:p>
          <a:p>
            <a:pPr lvl="1"/>
            <a:r>
              <a:rPr lang="nl-NL" dirty="0"/>
              <a:t>Skype.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E07D5AB-5E8D-4649-AAAF-FCE8B78E88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663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96CC2-CA3E-4DD1-BD09-1322ACE80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/>
              <a:t>Overzicht: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26D5750-A06C-4C1B-BE8C-35E06DEA20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989" y="944563"/>
            <a:ext cx="6662847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00E6F4-6CF4-48DB-A59A-5D680F9BFF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576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230F1CA-B84A-4774-ACA4-1281444A8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/>
              <a:t>Office 365 Home en Office 365 Personal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FA5B298-A79D-425B-9CB6-216ED58319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b="1" dirty="0"/>
              <a:t>Office 365 Home</a:t>
            </a:r>
          </a:p>
          <a:p>
            <a:pPr lvl="1"/>
            <a:r>
              <a:rPr lang="nl-NL" dirty="0"/>
              <a:t>5 gebruikers (5 </a:t>
            </a:r>
            <a:r>
              <a:rPr lang="nl-NL" dirty="0" err="1"/>
              <a:t>PC’s</a:t>
            </a:r>
            <a:r>
              <a:rPr lang="nl-NL" dirty="0"/>
              <a:t> of </a:t>
            </a:r>
            <a:r>
              <a:rPr lang="nl-NL" dirty="0" err="1"/>
              <a:t>MAC’s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OneDrive (5x 1TB)</a:t>
            </a:r>
          </a:p>
          <a:p>
            <a:pPr lvl="1"/>
            <a:r>
              <a:rPr lang="nl-NL" dirty="0"/>
              <a:t>Skype(60min./</a:t>
            </a:r>
            <a:r>
              <a:rPr lang="nl-NL" dirty="0" err="1"/>
              <a:t>Mnd</a:t>
            </a:r>
            <a:r>
              <a:rPr lang="nl-NL" dirty="0"/>
              <a:t> gezamenlijk, 12 min./Gebruiker)</a:t>
            </a:r>
          </a:p>
          <a:p>
            <a:pPr lvl="1"/>
            <a:endParaRPr lang="nl-NL" b="1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2DC6159-5E98-4C50-847A-FD43810233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b="1"/>
              <a:t>Office 365 Personal</a:t>
            </a:r>
          </a:p>
          <a:p>
            <a:pPr lvl="1"/>
            <a:r>
              <a:rPr lang="nl-NL"/>
              <a:t>1 gebruiker (1PC of MAC)</a:t>
            </a:r>
          </a:p>
          <a:p>
            <a:pPr lvl="1"/>
            <a:r>
              <a:rPr lang="nl-NL"/>
              <a:t>OneDrive (1TB)</a:t>
            </a:r>
          </a:p>
          <a:p>
            <a:pPr lvl="1"/>
            <a:r>
              <a:rPr lang="nl-NL"/>
              <a:t>Skype (60 Min./Mnd.)</a:t>
            </a:r>
          </a:p>
          <a:p>
            <a:pPr lvl="1"/>
            <a:endParaRPr lang="nl-NL" b="1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E07D5AB-5E8D-4649-AAAF-FCE8B78E88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50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39475D-0DC1-473A-8D8F-0D5BA8C341C2}" type="slidenum">
              <a:rPr lang="nl-NL"/>
              <a:pPr>
                <a:defRPr/>
              </a:pPr>
              <a:t>6</a:t>
            </a:fld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0896446-EE29-4567-9179-EA788C3D6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711" y="-1"/>
            <a:ext cx="5983617" cy="4659983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763B9BC1-2BF1-4F0E-814C-2479EACC353E}"/>
              </a:ext>
            </a:extLst>
          </p:cNvPr>
          <p:cNvSpPr/>
          <p:nvPr/>
        </p:nvSpPr>
        <p:spPr bwMode="auto">
          <a:xfrm>
            <a:off x="1979712" y="3075806"/>
            <a:ext cx="936104" cy="648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B72EEC13-6976-468C-88DD-7170FE5ACB13}"/>
              </a:ext>
            </a:extLst>
          </p:cNvPr>
          <p:cNvSpPr/>
          <p:nvPr/>
        </p:nvSpPr>
        <p:spPr bwMode="auto">
          <a:xfrm>
            <a:off x="4139952" y="3077164"/>
            <a:ext cx="936104" cy="648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39475D-0DC1-473A-8D8F-0D5BA8C341C2}" type="slidenum">
              <a:rPr lang="nl-NL"/>
              <a:pPr>
                <a:defRPr/>
              </a:pPr>
              <a:t>7</a:t>
            </a:fld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0896446-EE29-4567-9179-EA788C3D6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711" y="-1"/>
            <a:ext cx="5983617" cy="465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01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ECA424B-F03A-4EB5-8425-55CA988C56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BA34A31-D7C5-4A95-A391-3D1170D0D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535" y="0"/>
            <a:ext cx="5128722" cy="4669836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17A446F4-7B29-47EC-BA38-37A7BCBD62E0}"/>
              </a:ext>
            </a:extLst>
          </p:cNvPr>
          <p:cNvSpPr/>
          <p:nvPr/>
        </p:nvSpPr>
        <p:spPr bwMode="auto">
          <a:xfrm>
            <a:off x="2123728" y="2715766"/>
            <a:ext cx="936104" cy="648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E8B3C8A-5ABB-4331-989F-E5703A4B07F4}"/>
              </a:ext>
            </a:extLst>
          </p:cNvPr>
          <p:cNvSpPr/>
          <p:nvPr/>
        </p:nvSpPr>
        <p:spPr bwMode="auto">
          <a:xfrm>
            <a:off x="3923928" y="2733892"/>
            <a:ext cx="936104" cy="648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027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D4E2A9-C58F-4FB7-9021-5FC1C71B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/>
              <a:t>Installatie Menu:</a:t>
            </a:r>
          </a:p>
        </p:txBody>
      </p:sp>
      <p:pic>
        <p:nvPicPr>
          <p:cNvPr id="5" name="Afbeelding 5" descr="Afbeelding met schermafbeelding&#10;&#10;Beschrijving is gegenereerd met zeer hoge betrouwbaarheid">
            <a:extLst>
              <a:ext uri="{FF2B5EF4-FFF2-40B4-BE49-F238E27FC236}">
                <a16:creationId xmlns:a16="http://schemas.microsoft.com/office/drawing/2014/main" id="{6292ABA1-B642-4C8D-B1C2-849013BDF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162" y="943821"/>
            <a:ext cx="7777603" cy="3395163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42C3841-4EB8-4330-9F1B-86F684AB09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07446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208</Words>
  <Application>Microsoft Office PowerPoint</Application>
  <PresentationFormat>Diavoorstelling (16:9)</PresentationFormat>
  <Paragraphs>57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Franklin Gothic Heavy</vt:lpstr>
      <vt:lpstr>Verdana</vt:lpstr>
      <vt:lpstr>Presentatie</vt:lpstr>
      <vt:lpstr>Office 2016 en 365</vt:lpstr>
      <vt:lpstr>Office Programma’s:</vt:lpstr>
      <vt:lpstr>Verschil Office 2016 en Office 365</vt:lpstr>
      <vt:lpstr>Overzicht:</vt:lpstr>
      <vt:lpstr>Office 365 Home en Office 365 Personal</vt:lpstr>
      <vt:lpstr>PowerPoint-presentatie</vt:lpstr>
      <vt:lpstr>PowerPoint-presentatie</vt:lpstr>
      <vt:lpstr>PowerPoint-presentatie</vt:lpstr>
      <vt:lpstr>Installatie Menu:</vt:lpstr>
      <vt:lpstr>Installatie Status:</vt:lpstr>
      <vt:lpstr>Inloggen op Office 365 Portaal</vt:lpstr>
      <vt:lpstr>OneDrive, Files on Demand (Build 16215)</vt:lpstr>
      <vt:lpstr>Diversen Punten: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2016 en 365</dc:title>
  <cp:lastModifiedBy>Jaap Swenker</cp:lastModifiedBy>
  <cp:revision>2</cp:revision>
  <dcterms:modified xsi:type="dcterms:W3CDTF">2018-04-03T16:20:18Z</dcterms:modified>
</cp:coreProperties>
</file>