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65" r:id="rId2"/>
    <p:sldMasterId id="2147483678" r:id="rId3"/>
  </p:sldMasterIdLst>
  <p:notesMasterIdLst>
    <p:notesMasterId r:id="rId10"/>
  </p:notesMasterIdLst>
  <p:handoutMasterIdLst>
    <p:handoutMasterId r:id="rId11"/>
  </p:handoutMasterIdLst>
  <p:sldIdLst>
    <p:sldId id="256" r:id="rId4"/>
    <p:sldId id="271" r:id="rId5"/>
    <p:sldId id="296" r:id="rId6"/>
    <p:sldId id="297" r:id="rId7"/>
    <p:sldId id="298" r:id="rId8"/>
    <p:sldId id="295" r:id="rId9"/>
  </p:sldIdLst>
  <p:sldSz cx="9144000" cy="6858000" type="screen4x3"/>
  <p:notesSz cx="6797675" cy="9926638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61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485D74-9A2A-4574-A6C1-151D0BBFC25C}" type="datetimeFigureOut">
              <a:rPr lang="nl-NL" smtClean="0"/>
              <a:t>4-1-2016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3CEB8-17A7-48A6-9641-1EDEF62EA8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45511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Klik om de opmaakprofielen van de modeltekst te bewerken</a:t>
            </a:r>
          </a:p>
          <a:p>
            <a:pPr lvl="1"/>
            <a:r>
              <a:rPr lang="en-US" noProof="0" smtClean="0"/>
              <a:t>Tweede niveau</a:t>
            </a:r>
          </a:p>
          <a:p>
            <a:pPr lvl="2"/>
            <a:r>
              <a:rPr lang="en-US" noProof="0" smtClean="0"/>
              <a:t>Derde niveau</a:t>
            </a:r>
          </a:p>
          <a:p>
            <a:pPr lvl="3"/>
            <a:r>
              <a:rPr lang="en-US" noProof="0" smtClean="0"/>
              <a:t>Vierde niveau</a:t>
            </a:r>
          </a:p>
          <a:p>
            <a:pPr lvl="4"/>
            <a:r>
              <a:rPr lang="en-US" noProof="0" smtClean="0"/>
              <a:t>Vijfde niveau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47935C6-1521-4E04-BE36-F44EE1B351C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896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07-10-2008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HCC!Noord-Limburg, door Peter Nent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23DA1-2885-49EF-A167-6328981B516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148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5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3680A-BA36-451C-9724-014E97E54B3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909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5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13EAF-D2B8-4354-8A02-288BF862EB3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752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6BAF4-2A98-40FA-BB2C-DF8E1AA7C7B9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18744-6B9F-4B62-B48D-F7886D0E2AB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797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8956F-8EEF-4310-BEBD-4878AD31DEFB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CC035-CB4F-41EA-9F20-91DA0161A2B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8225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7DF49-F07A-4407-844E-88D821A85208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1C6D6-72C3-44C7-8485-16C5C2D3956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6976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A426A-5796-4E85-BA79-B20EC45898B1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BB2A3-ACD1-4AAB-B1A9-C806541B603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33813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AE734-B9FB-4CF6-9497-8D1277D5EA0E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FE3F1-F74C-44D7-B13F-73BD7088327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7070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4AE0D-1C52-4626-9E4C-16B84891DEB5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B363F-F60B-4592-BD98-1B4B0E9848C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37176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5EF43-F118-45E3-980B-6BE2E80D574F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25296-544D-488F-B29D-71CC54F4E7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22060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78418-FBF6-48DE-A10D-27434021E4B2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CDADC-AB7E-4FA0-A809-177728BA00D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0825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7 oktober 2008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DB57B-5154-49E2-9ACA-74F6DCAAA1B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9788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575B7-F5FA-4EEE-808D-5F1CF6655C10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9D243-F620-4439-B997-D94664A1EF5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95899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180CE-281B-47AE-8D70-982A1C8D2E66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1248D-603E-42C5-B4C4-37FBB893616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28189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0E794-2727-49E9-8F15-D7A5F0A06F54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8F1EC-7F2C-4256-81E3-B18C9CC65EB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13078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5A9B4-6593-4521-9E18-24B60DCBF315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3A7B9-8DD8-46B1-BE75-9EDCF341BC1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9581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95643-F427-4CCC-9522-D7B6C3D99282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0888A-CEE5-426A-AB49-C9B9E9CC48D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99215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EAA13-BA00-4148-AFD0-520AC416110C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ECBDD-6DBE-4B40-A43E-BAAD4337390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48481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E5D44-8885-4610-8881-DE3FBB0E02E2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7AB75-9225-4F2C-ABEF-9258554ADAB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82478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2BED5-51C1-4C2A-A3F8-17AD41891981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8168E-03FA-48B1-8647-A5A44911B7C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264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FC6FB-946B-43AF-95C6-A777DB9DB2C5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CCDBF-6177-4835-A329-E876D66FABE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14542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C94A1-002E-4DF8-86A0-7C2DC0521272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0D906-3C26-45C0-B30C-E585701F678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164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5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A1957-F214-4ED1-88EA-3F07BEEC997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4112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59487-2E0E-4273-A01A-2E056209A3C5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7D7A9-946E-4FB5-B4C5-D4AA63D9046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09899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0C76B-0230-46A2-9990-3E2CC9083125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86670-0A13-4C14-A936-5639E415B12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55991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5A2B2-CD4D-48BC-83E8-04CB5FBA1428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51D96-72E4-4556-AF9F-DE355E08421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27576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38E8E-E6B3-4E63-B56A-1E35048F11D0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48009-ACAE-463F-8B1B-8FA4F995351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72575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2DFEA-3D52-4C4F-A0F6-A4E945532401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E5471-D3F5-43F5-8F0F-43D6A9BC52B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60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6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378EC-0A0D-4563-9A14-526917D5D17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981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8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2B34E-A206-4940-A22B-3392BCC7A0C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631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4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3A095-9952-49FE-A3F6-586F9E34A27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397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3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F80B1-2786-41A4-8D74-D050F6FE6FC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510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6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06126-0377-4554-9A31-4E87103EE4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170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6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5E635-E41E-4212-BD67-BEAC0864530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72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58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243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44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45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46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47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48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49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0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1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2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3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4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5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6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7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8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9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0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1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2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3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4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5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6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7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8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9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0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1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2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3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4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5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6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7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8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280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nl-NL"/>
              </a:p>
            </p:txBody>
          </p:sp>
          <p:sp>
            <p:nvSpPr>
              <p:cNvPr id="10281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nl-NL"/>
              </a:p>
            </p:txBody>
          </p:sp>
        </p:grpSp>
      </p:grpSp>
      <p:sp>
        <p:nvSpPr>
          <p:cNvPr id="10282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het opmaakprofiel te bewerken</a:t>
            </a:r>
          </a:p>
        </p:txBody>
      </p:sp>
      <p:sp>
        <p:nvSpPr>
          <p:cNvPr id="1028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opmaakprofielen van de modeltekst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</a:p>
        </p:txBody>
      </p:sp>
      <p:sp>
        <p:nvSpPr>
          <p:cNvPr id="10284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10285" name="Rectangle 45" descr="test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16238" y="6248400"/>
            <a:ext cx="3311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10286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AE62EDC-B7C4-4426-B590-B35245CB7DB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stijl te bewerken</a:t>
            </a:r>
          </a:p>
        </p:txBody>
      </p:sp>
      <p:sp>
        <p:nvSpPr>
          <p:cNvPr id="2051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modelstijlen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4554C62-83E4-4DDB-BDB2-D862DD8E5B5C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383746-5806-4066-9027-3CFA88ED771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stijl te bewerken</a:t>
            </a:r>
          </a:p>
        </p:txBody>
      </p:sp>
      <p:sp>
        <p:nvSpPr>
          <p:cNvPr id="3075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modelstijlen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0ADE1CC-2AD0-4362-9515-09A22461794C}" type="datetimeFigureOut">
              <a:rPr lang="nl-NL"/>
              <a:pPr>
                <a:defRPr/>
              </a:pPr>
              <a:t>4-1-2016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D9EA425-5958-4F63-A49A-AFB898095E5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dirty="0" smtClean="0"/>
              <a:t>5 januari 2016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HCC!Noord-Limburg, door Peter Nent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6D158F-768F-487B-BBA7-9D51B115875B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5049" y="126611"/>
            <a:ext cx="8580023" cy="5187850"/>
          </a:xfrm>
        </p:spPr>
        <p:txBody>
          <a:bodyPr/>
          <a:lstStyle/>
          <a:p>
            <a:pPr eaLnBrk="1" hangingPunct="1">
              <a:defRPr/>
            </a:pPr>
            <a:r>
              <a:rPr lang="nl-NL" sz="6600" dirty="0" smtClean="0"/>
              <a:t>Windows 10</a:t>
            </a:r>
            <a:br>
              <a:rPr lang="nl-NL" sz="6600" dirty="0" smtClean="0"/>
            </a:br>
            <a:r>
              <a:rPr lang="nl-NL" sz="3600" dirty="0" smtClean="0"/>
              <a:t>    </a:t>
            </a:r>
            <a:br>
              <a:rPr lang="nl-NL" sz="3600" dirty="0" smtClean="0"/>
            </a:br>
            <a:r>
              <a:rPr lang="nl-NL" sz="3600" dirty="0" smtClean="0"/>
              <a:t/>
            </a:r>
            <a:br>
              <a:rPr lang="nl-NL" sz="3600" dirty="0" smtClean="0"/>
            </a:br>
            <a:r>
              <a:rPr lang="nl-NL" sz="3600" dirty="0"/>
              <a:t/>
            </a:r>
            <a:br>
              <a:rPr lang="nl-NL" sz="3600" dirty="0"/>
            </a:br>
            <a:r>
              <a:rPr lang="nl-NL" sz="3600" dirty="0" smtClean="0"/>
              <a:t>Ervaringen en nieuwtjes</a:t>
            </a:r>
            <a:endParaRPr lang="en-US" sz="36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0549" y="5517232"/>
            <a:ext cx="9009025" cy="959768"/>
          </a:xfrm>
        </p:spPr>
        <p:txBody>
          <a:bodyPr/>
          <a:lstStyle/>
          <a:p>
            <a:pPr eaLnBrk="1" hangingPunct="1">
              <a:defRPr/>
            </a:pPr>
            <a:r>
              <a:rPr lang="nl-NL" dirty="0" smtClean="0">
                <a:solidFill>
                  <a:srgbClr val="FF0000"/>
                </a:solidFill>
              </a:rPr>
              <a:t>						door Peter Nent</a:t>
            </a:r>
            <a:endParaRPr lang="en-US" dirty="0" smtClean="0">
              <a:solidFill>
                <a:srgbClr val="FF0000"/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5529355"/>
            <a:ext cx="5020376" cy="619211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335" y="404664"/>
            <a:ext cx="5725449" cy="3216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0813"/>
          </a:xfrm>
        </p:spPr>
        <p:txBody>
          <a:bodyPr/>
          <a:lstStyle/>
          <a:p>
            <a:pPr>
              <a:defRPr/>
            </a:pPr>
            <a:r>
              <a:rPr lang="nl-NL" dirty="0" smtClean="0">
                <a:solidFill>
                  <a:srgbClr val="FF0000"/>
                </a:solidFill>
              </a:rPr>
              <a:t>Agenda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268413"/>
            <a:ext cx="8892480" cy="5040312"/>
          </a:xfrm>
        </p:spPr>
        <p:txBody>
          <a:bodyPr/>
          <a:lstStyle/>
          <a:p>
            <a:pPr marL="0" indent="0">
              <a:spcBef>
                <a:spcPct val="50000"/>
              </a:spcBef>
              <a:buNone/>
              <a:defRPr/>
            </a:pPr>
            <a:r>
              <a:rPr lang="nl-NL" sz="4000" dirty="0" smtClean="0"/>
              <a:t>Windows 10 ervaringen en nieuwtjes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nl-NL" sz="2400" dirty="0" smtClean="0"/>
              <a:t>De </a:t>
            </a:r>
            <a:r>
              <a:rPr lang="nl-NL" sz="2400" dirty="0"/>
              <a:t>terugkeer van het </a:t>
            </a:r>
            <a:r>
              <a:rPr lang="nl-NL" sz="2400" dirty="0" smtClean="0"/>
              <a:t>startmenu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nl-NL" sz="2400" dirty="0"/>
              <a:t>Gratis upgraden naar Windows </a:t>
            </a:r>
            <a:r>
              <a:rPr lang="nl-NL" sz="2400" dirty="0" smtClean="0"/>
              <a:t>10 (tot 1 jaar na intro)</a:t>
            </a:r>
            <a:endParaRPr lang="nl-NL" sz="2400" dirty="0"/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nl-NL" sz="2400" dirty="0" err="1" smtClean="0"/>
              <a:t>Edge</a:t>
            </a:r>
            <a:r>
              <a:rPr lang="nl-NL" sz="2400" dirty="0" smtClean="0"/>
              <a:t> browser, naast Internet Explorer browser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nl-NL" sz="2400" dirty="0"/>
              <a:t>Cortana </a:t>
            </a:r>
            <a:r>
              <a:rPr lang="nl-NL" sz="2400" dirty="0" smtClean="0"/>
              <a:t>spraakgevoelige, </a:t>
            </a:r>
            <a:r>
              <a:rPr lang="nl-NL" sz="2400" dirty="0"/>
              <a:t>virtuele </a:t>
            </a:r>
            <a:r>
              <a:rPr lang="nl-NL" sz="2400" dirty="0" smtClean="0"/>
              <a:t>assistent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nl-NL" sz="2400" dirty="0"/>
              <a:t>Verschillende </a:t>
            </a:r>
            <a:r>
              <a:rPr lang="nl-NL" sz="2400" dirty="0" err="1"/>
              <a:t>desktops</a:t>
            </a:r>
            <a:r>
              <a:rPr lang="nl-NL" sz="2400" dirty="0"/>
              <a:t> en Actiecentrum </a:t>
            </a:r>
            <a:r>
              <a:rPr lang="nl-NL" sz="2400" dirty="0" smtClean="0"/>
              <a:t>(rechts) 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nl-NL" sz="2400" dirty="0" smtClean="0"/>
              <a:t>Xbox </a:t>
            </a:r>
            <a:r>
              <a:rPr lang="nl-NL" sz="2400" dirty="0" err="1"/>
              <a:t>One</a:t>
            </a:r>
            <a:r>
              <a:rPr lang="nl-NL" sz="2400" dirty="0"/>
              <a:t> games op je PC </a:t>
            </a:r>
            <a:r>
              <a:rPr lang="nl-NL" sz="2400" dirty="0" smtClean="0"/>
              <a:t>spelen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nl-NL" sz="2400" dirty="0"/>
              <a:t>Eén besturingssysteem voor alle platformen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nl-NL" sz="2400" dirty="0" smtClean="0"/>
              <a:t>DirectX 12 grafische kaartaansturing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  <a:defRPr/>
            </a:pPr>
            <a:endParaRPr lang="nl-NL" sz="2400" dirty="0" smtClean="0"/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  <a:defRPr/>
            </a:pPr>
            <a:endParaRPr lang="nl-NL" sz="2400" dirty="0" smtClean="0"/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  <a:defRPr/>
            </a:pPr>
            <a:endParaRPr lang="nl-NL" sz="2400" dirty="0" smtClean="0"/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  <a:defRPr/>
            </a:pPr>
            <a:endParaRPr lang="nl-NL" sz="2400" dirty="0" smtClean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voor HCC Noord-Limburg, door Peter Nent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7D1E9-4E66-4613-888D-492E57D5C58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6516" y="237248"/>
            <a:ext cx="1106192" cy="1106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0813"/>
          </a:xfrm>
        </p:spPr>
        <p:txBody>
          <a:bodyPr/>
          <a:lstStyle/>
          <a:p>
            <a:pPr>
              <a:defRPr/>
            </a:pPr>
            <a:r>
              <a:rPr lang="nl-NL" dirty="0" smtClean="0">
                <a:solidFill>
                  <a:srgbClr val="FF0000"/>
                </a:solidFill>
              </a:rPr>
              <a:t>Agenda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268413"/>
            <a:ext cx="8892480" cy="5040312"/>
          </a:xfrm>
        </p:spPr>
        <p:txBody>
          <a:bodyPr/>
          <a:lstStyle/>
          <a:p>
            <a:pPr marL="0" indent="0">
              <a:spcBef>
                <a:spcPct val="50000"/>
              </a:spcBef>
              <a:buNone/>
              <a:defRPr/>
            </a:pPr>
            <a:r>
              <a:rPr lang="nl-NL" sz="4000" dirty="0" smtClean="0"/>
              <a:t>Windows 10 ervaringen en nieuwtjes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 startAt="9"/>
              <a:defRPr/>
            </a:pPr>
            <a:r>
              <a:rPr lang="nl-NL" sz="2400" dirty="0"/>
              <a:t>Touchscreen-apps worden </a:t>
            </a:r>
            <a:r>
              <a:rPr lang="nl-NL" sz="2400" dirty="0" smtClean="0"/>
              <a:t>desktop-apps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 startAt="9"/>
              <a:defRPr/>
            </a:pPr>
            <a:r>
              <a:rPr lang="nl-NL" sz="2400" dirty="0"/>
              <a:t>Nieuwe Store en vernieuwde </a:t>
            </a:r>
            <a:r>
              <a:rPr lang="nl-NL" sz="2400" dirty="0" smtClean="0"/>
              <a:t>apps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 startAt="9"/>
              <a:defRPr/>
            </a:pPr>
            <a:r>
              <a:rPr lang="nl-NL" sz="2400" dirty="0"/>
              <a:t>Mail en </a:t>
            </a:r>
            <a:r>
              <a:rPr lang="nl-NL" sz="2400" dirty="0" smtClean="0"/>
              <a:t>Kalender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 startAt="9"/>
              <a:defRPr/>
            </a:pPr>
            <a:r>
              <a:rPr lang="nl-NL" sz="2400" dirty="0" smtClean="0"/>
              <a:t>OneDrive (Cloud data opslag geïntegreerd)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 startAt="9"/>
              <a:defRPr/>
            </a:pPr>
            <a:r>
              <a:rPr lang="en-US" sz="2400" dirty="0"/>
              <a:t>Windows Hello (</a:t>
            </a:r>
            <a:r>
              <a:rPr lang="en-US" sz="2400" dirty="0" err="1"/>
              <a:t>gezichtsscan</a:t>
            </a:r>
            <a:r>
              <a:rPr lang="en-US" sz="2400" dirty="0"/>
              <a:t>, </a:t>
            </a:r>
            <a:r>
              <a:rPr lang="en-US" sz="2400" dirty="0" err="1"/>
              <a:t>irisscan</a:t>
            </a:r>
            <a:r>
              <a:rPr lang="en-US" sz="2400" dirty="0"/>
              <a:t> of </a:t>
            </a:r>
            <a:r>
              <a:rPr lang="en-US" sz="2400" dirty="0" err="1" smtClean="0"/>
              <a:t>vingerafdruk</a:t>
            </a:r>
            <a:r>
              <a:rPr lang="en-US" sz="2400" dirty="0" smtClean="0"/>
              <a:t>) 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 startAt="9"/>
              <a:defRPr/>
            </a:pPr>
            <a:r>
              <a:rPr lang="en-US" sz="2400" dirty="0" smtClean="0"/>
              <a:t>Wi-Fi Sense (</a:t>
            </a:r>
            <a:r>
              <a:rPr lang="nl-NL" sz="2400" dirty="0"/>
              <a:t>gebruikers informatie over wifi-hotspots met andere gebruikers </a:t>
            </a:r>
            <a:r>
              <a:rPr lang="nl-NL" sz="2400" dirty="0" smtClean="0"/>
              <a:t>delen)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 startAt="9"/>
              <a:defRPr/>
            </a:pPr>
            <a:r>
              <a:rPr lang="nl-NL" sz="2400" dirty="0"/>
              <a:t>Make-over voor zowel oud als </a:t>
            </a:r>
            <a:r>
              <a:rPr lang="nl-NL" sz="2400" dirty="0" smtClean="0"/>
              <a:t>nieuw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 startAt="9"/>
              <a:defRPr/>
            </a:pPr>
            <a:endParaRPr lang="en-US" sz="2400" dirty="0" smtClean="0"/>
          </a:p>
          <a:p>
            <a:pPr marL="457200" indent="-457200">
              <a:spcBef>
                <a:spcPct val="50000"/>
              </a:spcBef>
              <a:buFont typeface="+mj-lt"/>
              <a:buAutoNum type="arabicPeriod" startAt="9"/>
              <a:defRPr/>
            </a:pPr>
            <a:endParaRPr lang="nl-NL" sz="2400" dirty="0" smtClean="0"/>
          </a:p>
          <a:p>
            <a:pPr marL="457200" indent="-457200">
              <a:spcBef>
                <a:spcPct val="50000"/>
              </a:spcBef>
              <a:buFont typeface="+mj-lt"/>
              <a:buAutoNum type="arabicPeriod" startAt="9"/>
              <a:defRPr/>
            </a:pPr>
            <a:endParaRPr lang="nl-NL" sz="2400" dirty="0" smtClean="0"/>
          </a:p>
          <a:p>
            <a:pPr marL="457200" indent="-457200">
              <a:spcBef>
                <a:spcPct val="50000"/>
              </a:spcBef>
              <a:buFont typeface="+mj-lt"/>
              <a:buAutoNum type="arabicPeriod" startAt="9"/>
              <a:defRPr/>
            </a:pPr>
            <a:endParaRPr lang="nl-NL" sz="2400" dirty="0" smtClean="0"/>
          </a:p>
          <a:p>
            <a:pPr marL="457200" indent="-457200">
              <a:spcBef>
                <a:spcPct val="50000"/>
              </a:spcBef>
              <a:buFont typeface="+mj-lt"/>
              <a:buAutoNum type="arabicPeriod" startAt="9"/>
              <a:defRPr/>
            </a:pPr>
            <a:endParaRPr lang="nl-NL" sz="2400" dirty="0" smtClean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voor HCC Noord-Limburg, door Peter Nent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7D1E9-4E66-4613-888D-492E57D5C58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6516" y="237248"/>
            <a:ext cx="1106192" cy="1106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10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0813"/>
          </a:xfrm>
        </p:spPr>
        <p:txBody>
          <a:bodyPr/>
          <a:lstStyle/>
          <a:p>
            <a:pPr>
              <a:defRPr/>
            </a:pPr>
            <a:r>
              <a:rPr lang="nl-NL" dirty="0" smtClean="0">
                <a:solidFill>
                  <a:srgbClr val="FF0000"/>
                </a:solidFill>
              </a:rPr>
              <a:t>Agenda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268413"/>
            <a:ext cx="8568952" cy="5040312"/>
          </a:xfrm>
        </p:spPr>
        <p:txBody>
          <a:bodyPr/>
          <a:lstStyle/>
          <a:p>
            <a:pPr marL="0" indent="0">
              <a:spcBef>
                <a:spcPct val="50000"/>
              </a:spcBef>
              <a:buNone/>
              <a:defRPr/>
            </a:pPr>
            <a:r>
              <a:rPr lang="nl-NL" sz="4000" dirty="0" smtClean="0"/>
              <a:t>Windows 10 ervaringen en nieuwtjes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 startAt="16"/>
              <a:defRPr/>
            </a:pPr>
            <a:r>
              <a:rPr lang="nl-NL" sz="2400" dirty="0" err="1" smtClean="0"/>
              <a:t>Command</a:t>
            </a:r>
            <a:r>
              <a:rPr lang="nl-NL" sz="2400" dirty="0" smtClean="0"/>
              <a:t> prompt (en ctrl-C + ctrl-V)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 startAt="16"/>
              <a:defRPr/>
            </a:pPr>
            <a:r>
              <a:rPr lang="nl-NL" sz="2400" dirty="0" err="1"/>
              <a:t>Continuum</a:t>
            </a:r>
            <a:r>
              <a:rPr lang="nl-NL" sz="2400" dirty="0"/>
              <a:t>, het systeem om via een </a:t>
            </a:r>
            <a:r>
              <a:rPr lang="nl-NL" sz="2400" dirty="0" err="1"/>
              <a:t>dock</a:t>
            </a:r>
            <a:r>
              <a:rPr lang="nl-NL" sz="2400" dirty="0"/>
              <a:t> een smartphone met Windows 10 mobile als 'desktop' te gebruiken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 startAt="16"/>
              <a:defRPr/>
            </a:pPr>
            <a:r>
              <a:rPr lang="nl-NL" sz="2400" dirty="0" smtClean="0"/>
              <a:t>Verbeteringen </a:t>
            </a:r>
            <a:r>
              <a:rPr lang="nl-NL" sz="2400" dirty="0"/>
              <a:t>voor tabletgebruikers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 startAt="16"/>
              <a:defRPr/>
            </a:pPr>
            <a:r>
              <a:rPr lang="nl-NL" sz="2400" dirty="0" smtClean="0"/>
              <a:t>Windows </a:t>
            </a:r>
            <a:r>
              <a:rPr lang="nl-NL" sz="2400" dirty="0"/>
              <a:t>10 </a:t>
            </a:r>
            <a:r>
              <a:rPr lang="nl-NL" sz="2400" dirty="0" smtClean="0"/>
              <a:t>blijft tussentijds updaten &amp; upgraden (is dit de laatste versie en wordt het gewoon ‘Windows’ </a:t>
            </a:r>
            <a:r>
              <a:rPr lang="nl-NL" sz="2400" dirty="0" smtClean="0"/>
              <a:t>?)</a:t>
            </a:r>
          </a:p>
          <a:p>
            <a:pPr marL="0" indent="0">
              <a:spcBef>
                <a:spcPct val="50000"/>
              </a:spcBef>
              <a:buNone/>
              <a:defRPr/>
            </a:pPr>
            <a:endParaRPr lang="nl-NL" sz="2400" dirty="0"/>
          </a:p>
          <a:p>
            <a:pPr marL="0" indent="0">
              <a:spcBef>
                <a:spcPct val="50000"/>
              </a:spcBef>
              <a:buNone/>
              <a:defRPr/>
            </a:pPr>
            <a:endParaRPr lang="nl-NL" sz="2400" dirty="0" smtClean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voor HCC Noord-Limburg, door Peter Nent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7D1E9-4E66-4613-888D-492E57D5C58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6516" y="237248"/>
            <a:ext cx="1106192" cy="1106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67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0813"/>
          </a:xfrm>
        </p:spPr>
        <p:txBody>
          <a:bodyPr/>
          <a:lstStyle/>
          <a:p>
            <a:pPr>
              <a:defRPr/>
            </a:pPr>
            <a:r>
              <a:rPr lang="nl-NL" dirty="0" smtClean="0">
                <a:solidFill>
                  <a:srgbClr val="FF0000"/>
                </a:solidFill>
              </a:rPr>
              <a:t>Resultaat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268413"/>
            <a:ext cx="8856984" cy="5040312"/>
          </a:xfrm>
        </p:spPr>
        <p:txBody>
          <a:bodyPr/>
          <a:lstStyle/>
          <a:p>
            <a:pPr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nl-NL" sz="2400" dirty="0" smtClean="0"/>
              <a:t>Windows </a:t>
            </a:r>
            <a:r>
              <a:rPr lang="nl-NL" sz="2400" dirty="0"/>
              <a:t>10 groeit veel sneller dan </a:t>
            </a:r>
            <a:r>
              <a:rPr lang="nl-NL" sz="2400" dirty="0" smtClean="0"/>
              <a:t>Windows </a:t>
            </a:r>
            <a:r>
              <a:rPr lang="nl-NL" sz="2400" dirty="0"/>
              <a:t>7 &amp; Windows 8. </a:t>
            </a:r>
            <a:endParaRPr lang="nl-NL" sz="2400" dirty="0" smtClean="0"/>
          </a:p>
          <a:p>
            <a:pPr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nl-NL" sz="2400" dirty="0" smtClean="0"/>
              <a:t>Windows </a:t>
            </a:r>
            <a:r>
              <a:rPr lang="nl-NL" sz="2400" dirty="0"/>
              <a:t>Store </a:t>
            </a:r>
            <a:r>
              <a:rPr lang="nl-NL" sz="2400" dirty="0" smtClean="0"/>
              <a:t>heeft veel </a:t>
            </a:r>
            <a:r>
              <a:rPr lang="nl-NL" sz="2400" dirty="0"/>
              <a:t>meer omzet </a:t>
            </a:r>
            <a:r>
              <a:rPr lang="nl-NL" sz="2400" dirty="0" smtClean="0"/>
              <a:t>dan bij Windows 8. </a:t>
            </a:r>
          </a:p>
          <a:p>
            <a:pPr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nl-NL" sz="2400" dirty="0" smtClean="0"/>
              <a:t>Windows </a:t>
            </a:r>
            <a:r>
              <a:rPr lang="nl-NL" sz="2400" dirty="0"/>
              <a:t>10 is nu op meer dan 200 miljoen apparaten actief, zo'n vijf maanden na de release. Dat is 140 procent sneller dan Windows 7 op dit punt van zijn levenscyclus en liefst 400 procent sneller dan Windows 8.</a:t>
            </a:r>
          </a:p>
          <a:p>
            <a:pPr marL="0" indent="0">
              <a:spcBef>
                <a:spcPct val="50000"/>
              </a:spcBef>
              <a:buNone/>
              <a:defRPr/>
            </a:pPr>
            <a:endParaRPr lang="nl-NL" sz="2400" dirty="0"/>
          </a:p>
          <a:p>
            <a:pPr marL="0" indent="0">
              <a:spcBef>
                <a:spcPct val="50000"/>
              </a:spcBef>
              <a:buNone/>
              <a:defRPr/>
            </a:pPr>
            <a:endParaRPr lang="nl-NL" sz="2400" dirty="0" smtClean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voor HCC Noord-Limburg, door Peter Nent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7D1E9-4E66-4613-888D-492E57D5C58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6516" y="237248"/>
            <a:ext cx="1106192" cy="1106192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1725" y="3986213"/>
            <a:ext cx="4400550" cy="22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57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 </a:t>
            </a:r>
            <a:r>
              <a:rPr lang="en-US" dirty="0" err="1"/>
              <a:t>Noord</a:t>
            </a:r>
            <a:r>
              <a:rPr lang="en-US" dirty="0"/>
              <a:t>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033A47-1BBF-4CB9-B474-896AFA3AAF51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z="3200" b="1" dirty="0" smtClean="0"/>
              <a:t>                   </a:t>
            </a:r>
          </a:p>
        </p:txBody>
      </p:sp>
      <p:sp>
        <p:nvSpPr>
          <p:cNvPr id="16390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44758" y="1484784"/>
            <a:ext cx="8699242" cy="4889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nl-NL" sz="2400" b="1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Vragen ?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nl-NL" sz="24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Door Peter Nent</a:t>
            </a:r>
            <a:endParaRPr lang="nl-NL" sz="2400" b="1" kern="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989209"/>
            <a:ext cx="7180745" cy="88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83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aal">
  <a:themeElements>
    <a:clrScheme name="Straal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Stra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aal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834</TotalTime>
  <Words>290</Words>
  <Application>Microsoft Office PowerPoint</Application>
  <PresentationFormat>Diavoorstelling (4:3)</PresentationFormat>
  <Paragraphs>58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3</vt:i4>
      </vt:variant>
      <vt:variant>
        <vt:lpstr>Diatitels</vt:lpstr>
      </vt:variant>
      <vt:variant>
        <vt:i4>6</vt:i4>
      </vt:variant>
    </vt:vector>
  </HeadingPairs>
  <TitlesOfParts>
    <vt:vector size="12" baseType="lpstr">
      <vt:lpstr>Arial</vt:lpstr>
      <vt:lpstr>Calibri</vt:lpstr>
      <vt:lpstr>Wingdings</vt:lpstr>
      <vt:lpstr>Straal</vt:lpstr>
      <vt:lpstr>Aangepast ontwerp</vt:lpstr>
      <vt:lpstr>1_Aangepast ontwerp</vt:lpstr>
      <vt:lpstr>Windows 10        Ervaringen en nieuwtjes</vt:lpstr>
      <vt:lpstr>Agenda</vt:lpstr>
      <vt:lpstr>Agenda</vt:lpstr>
      <vt:lpstr>Agenda</vt:lpstr>
      <vt:lpstr>Resultaat</vt:lpstr>
      <vt:lpstr>                   </vt:lpstr>
    </vt:vector>
  </TitlesOfParts>
  <Company>Familie Nent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Netwerken binnen en buiten huis</dc:title>
  <dc:creator>Peter Nent</dc:creator>
  <cp:lastModifiedBy>Peter Nent</cp:lastModifiedBy>
  <cp:revision>74</cp:revision>
  <cp:lastPrinted>2015-11-02T18:59:47Z</cp:lastPrinted>
  <dcterms:created xsi:type="dcterms:W3CDTF">2005-09-26T17:51:27Z</dcterms:created>
  <dcterms:modified xsi:type="dcterms:W3CDTF">2016-01-04T19:39:20Z</dcterms:modified>
</cp:coreProperties>
</file>