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72" r:id="rId12"/>
    <p:sldId id="266" r:id="rId13"/>
    <p:sldId id="267" r:id="rId14"/>
    <p:sldId id="268" r:id="rId15"/>
    <p:sldId id="269" r:id="rId16"/>
    <p:sldId id="270" r:id="rId17"/>
    <p:sldId id="271" r:id="rId1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56" autoAdjust="0"/>
    <p:restoredTop sz="94660"/>
  </p:normalViewPr>
  <p:slideViewPr>
    <p:cSldViewPr>
      <p:cViewPr varScale="1">
        <p:scale>
          <a:sx n="56" d="100"/>
          <a:sy n="56" d="100"/>
        </p:scale>
        <p:origin x="49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489084-FB53-4A9A-90C5-5DB41AD5BACA}" type="datetimeFigureOut">
              <a:rPr lang="nl-NL" smtClean="0"/>
              <a:t>23-12-2014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0B5E4C-8CB2-4DB3-8339-B66369A47A0E}" type="slidenum">
              <a:rPr lang="nl-NL" smtClean="0"/>
              <a:t>‹nr.›</a:t>
            </a:fld>
            <a:endParaRPr lang="nl-NL"/>
          </a:p>
        </p:txBody>
      </p:sp>
    </p:spTree>
    <p:extLst>
      <p:ext uri="{BB962C8B-B14F-4D97-AF65-F5344CB8AC3E}">
        <p14:creationId xmlns:p14="http://schemas.microsoft.com/office/powerpoint/2010/main" val="516580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5E0B5E4C-8CB2-4DB3-8339-B66369A47A0E}" type="slidenum">
              <a:rPr lang="nl-NL" smtClean="0"/>
              <a:t>1</a:t>
            </a:fld>
            <a:endParaRPr lang="nl-NL"/>
          </a:p>
        </p:txBody>
      </p:sp>
    </p:spTree>
    <p:extLst>
      <p:ext uri="{BB962C8B-B14F-4D97-AF65-F5344CB8AC3E}">
        <p14:creationId xmlns:p14="http://schemas.microsoft.com/office/powerpoint/2010/main" val="1778553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5E0B5E4C-8CB2-4DB3-8339-B66369A47A0E}" type="slidenum">
              <a:rPr lang="nl-NL" smtClean="0"/>
              <a:t>2</a:t>
            </a:fld>
            <a:endParaRPr lang="nl-NL"/>
          </a:p>
        </p:txBody>
      </p:sp>
    </p:spTree>
    <p:extLst>
      <p:ext uri="{BB962C8B-B14F-4D97-AF65-F5344CB8AC3E}">
        <p14:creationId xmlns:p14="http://schemas.microsoft.com/office/powerpoint/2010/main" val="592723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5E0B5E4C-8CB2-4DB3-8339-B66369A47A0E}" type="slidenum">
              <a:rPr lang="nl-NL" smtClean="0"/>
              <a:t>3</a:t>
            </a:fld>
            <a:endParaRPr lang="nl-NL"/>
          </a:p>
        </p:txBody>
      </p:sp>
    </p:spTree>
    <p:extLst>
      <p:ext uri="{BB962C8B-B14F-4D97-AF65-F5344CB8AC3E}">
        <p14:creationId xmlns:p14="http://schemas.microsoft.com/office/powerpoint/2010/main" val="1509516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nl-NL" smtClean="0"/>
              <a:t>Klik om de stijl te bewerken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de ondertitelstijl van het model te bewerken</a:t>
            </a:r>
            <a:endParaRPr kumimoji="0" lang="en-US"/>
          </a:p>
        </p:txBody>
      </p:sp>
      <p:sp>
        <p:nvSpPr>
          <p:cNvPr id="30" name="Date Placeholder 29"/>
          <p:cNvSpPr>
            <a:spLocks noGrp="1"/>
          </p:cNvSpPr>
          <p:nvPr>
            <p:ph type="dt" sz="half" idx="10"/>
          </p:nvPr>
        </p:nvSpPr>
        <p:spPr/>
        <p:txBody>
          <a:bodyPr/>
          <a:lstStyle/>
          <a:p>
            <a:fld id="{8F466866-387C-4575-8327-46865FBD87AE}" type="datetimeFigureOut">
              <a:rPr lang="nl-NL" smtClean="0"/>
              <a:t>23-12-2014</a:t>
            </a:fld>
            <a:endParaRPr lang="nl-NL"/>
          </a:p>
        </p:txBody>
      </p:sp>
      <p:sp>
        <p:nvSpPr>
          <p:cNvPr id="19" name="Footer Placeholder 18"/>
          <p:cNvSpPr>
            <a:spLocks noGrp="1"/>
          </p:cNvSpPr>
          <p:nvPr>
            <p:ph type="ftr" sz="quarter" idx="11"/>
          </p:nvPr>
        </p:nvSpPr>
        <p:spPr/>
        <p:txBody>
          <a:bodyPr/>
          <a:lstStyle/>
          <a:p>
            <a:endParaRPr lang="nl-NL"/>
          </a:p>
        </p:txBody>
      </p:sp>
      <p:sp>
        <p:nvSpPr>
          <p:cNvPr id="27" name="Slide Number Placeholder 26"/>
          <p:cNvSpPr>
            <a:spLocks noGrp="1"/>
          </p:cNvSpPr>
          <p:nvPr>
            <p:ph type="sldNum" sz="quarter" idx="12"/>
          </p:nvPr>
        </p:nvSpPr>
        <p:spPr/>
        <p:txBody>
          <a:bodyPr/>
          <a:lstStyle/>
          <a:p>
            <a:fld id="{E1446B44-B690-4BE2-9214-7E09F676C6B6}"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nl-NL" smtClean="0"/>
              <a:t>Klik om de stijl te bewerken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Date Placeholder 3"/>
          <p:cNvSpPr>
            <a:spLocks noGrp="1"/>
          </p:cNvSpPr>
          <p:nvPr>
            <p:ph type="dt" sz="half" idx="10"/>
          </p:nvPr>
        </p:nvSpPr>
        <p:spPr/>
        <p:txBody>
          <a:bodyPr/>
          <a:lstStyle/>
          <a:p>
            <a:fld id="{8F466866-387C-4575-8327-46865FBD87AE}" type="datetimeFigureOut">
              <a:rPr lang="nl-NL" smtClean="0"/>
              <a:t>23-12-2014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1446B44-B690-4BE2-9214-7E09F676C6B6}"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nl-NL" smtClean="0"/>
              <a:t>Klik om de stijl te bewerken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Date Placeholder 3"/>
          <p:cNvSpPr>
            <a:spLocks noGrp="1"/>
          </p:cNvSpPr>
          <p:nvPr>
            <p:ph type="dt" sz="half" idx="10"/>
          </p:nvPr>
        </p:nvSpPr>
        <p:spPr/>
        <p:txBody>
          <a:bodyPr/>
          <a:lstStyle/>
          <a:p>
            <a:fld id="{8F466866-387C-4575-8327-46865FBD87AE}" type="datetimeFigureOut">
              <a:rPr lang="nl-NL" smtClean="0"/>
              <a:t>23-12-2014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1446B44-B690-4BE2-9214-7E09F676C6B6}"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nl-NL" smtClean="0"/>
              <a:t>Klik om de stijl te bewerken</a:t>
            </a:r>
            <a:endParaRPr kumimoji="0" lang="en-US"/>
          </a:p>
        </p:txBody>
      </p:sp>
      <p:sp>
        <p:nvSpPr>
          <p:cNvPr id="3" name="Content Placeholder 2"/>
          <p:cNvSpPr>
            <a:spLocks noGrp="1"/>
          </p:cNvSpPr>
          <p:nvPr>
            <p:ph idx="1"/>
          </p:nvPr>
        </p:nvSpPr>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Date Placeholder 3"/>
          <p:cNvSpPr>
            <a:spLocks noGrp="1"/>
          </p:cNvSpPr>
          <p:nvPr>
            <p:ph type="dt" sz="half" idx="10"/>
          </p:nvPr>
        </p:nvSpPr>
        <p:spPr/>
        <p:txBody>
          <a:bodyPr/>
          <a:lstStyle/>
          <a:p>
            <a:fld id="{8F466866-387C-4575-8327-46865FBD87AE}" type="datetimeFigureOut">
              <a:rPr lang="nl-NL" smtClean="0"/>
              <a:t>23-12-2014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1446B44-B690-4BE2-9214-7E09F676C6B6}"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nl-NL" smtClean="0"/>
              <a:t>Klik om de stijl te bewerken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Date Placeholder 3"/>
          <p:cNvSpPr>
            <a:spLocks noGrp="1"/>
          </p:cNvSpPr>
          <p:nvPr>
            <p:ph type="dt" sz="half" idx="10"/>
          </p:nvPr>
        </p:nvSpPr>
        <p:spPr/>
        <p:txBody>
          <a:bodyPr/>
          <a:lstStyle/>
          <a:p>
            <a:fld id="{8F466866-387C-4575-8327-46865FBD87AE}" type="datetimeFigureOut">
              <a:rPr lang="nl-NL" smtClean="0"/>
              <a:t>23-12-2014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1446B44-B690-4BE2-9214-7E09F676C6B6}"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nl-NL" smtClean="0"/>
              <a:t>Klik om de stijl te bewerken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Date Placeholder 4"/>
          <p:cNvSpPr>
            <a:spLocks noGrp="1"/>
          </p:cNvSpPr>
          <p:nvPr>
            <p:ph type="dt" sz="half" idx="10"/>
          </p:nvPr>
        </p:nvSpPr>
        <p:spPr/>
        <p:txBody>
          <a:bodyPr/>
          <a:lstStyle/>
          <a:p>
            <a:fld id="{8F466866-387C-4575-8327-46865FBD87AE}" type="datetimeFigureOut">
              <a:rPr lang="nl-NL" smtClean="0"/>
              <a:t>23-12-2014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1446B44-B690-4BE2-9214-7E09F676C6B6}"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nl-NL" smtClean="0"/>
              <a:t>Klik om de stijl te bewerken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Date Placeholder 6"/>
          <p:cNvSpPr>
            <a:spLocks noGrp="1"/>
          </p:cNvSpPr>
          <p:nvPr>
            <p:ph type="dt" sz="half" idx="10"/>
          </p:nvPr>
        </p:nvSpPr>
        <p:spPr/>
        <p:txBody>
          <a:bodyPr/>
          <a:lstStyle/>
          <a:p>
            <a:fld id="{8F466866-387C-4575-8327-46865FBD87AE}" type="datetimeFigureOut">
              <a:rPr lang="nl-NL" smtClean="0"/>
              <a:t>23-12-2014</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E1446B44-B690-4BE2-9214-7E09F676C6B6}"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nl-NL" smtClean="0"/>
              <a:t>Klik om de stijl te bewerken</a:t>
            </a:r>
            <a:endParaRPr kumimoji="0" lang="en-US"/>
          </a:p>
        </p:txBody>
      </p:sp>
      <p:sp>
        <p:nvSpPr>
          <p:cNvPr id="3" name="Date Placeholder 2"/>
          <p:cNvSpPr>
            <a:spLocks noGrp="1"/>
          </p:cNvSpPr>
          <p:nvPr>
            <p:ph type="dt" sz="half" idx="10"/>
          </p:nvPr>
        </p:nvSpPr>
        <p:spPr/>
        <p:txBody>
          <a:bodyPr/>
          <a:lstStyle/>
          <a:p>
            <a:fld id="{8F466866-387C-4575-8327-46865FBD87AE}" type="datetimeFigureOut">
              <a:rPr lang="nl-NL" smtClean="0"/>
              <a:t>23-12-2014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E1446B44-B690-4BE2-9214-7E09F676C6B6}"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466866-387C-4575-8327-46865FBD87AE}" type="datetimeFigureOut">
              <a:rPr lang="nl-NL" smtClean="0"/>
              <a:t>23-12-2014</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E1446B44-B690-4BE2-9214-7E09F676C6B6}"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nl-NL" smtClean="0"/>
              <a:t>Klik om de stijl te bewerken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nl-NL" smtClean="0"/>
              <a:t>Klik om de modelstijlen te bewerken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Date Placeholder 4"/>
          <p:cNvSpPr>
            <a:spLocks noGrp="1"/>
          </p:cNvSpPr>
          <p:nvPr>
            <p:ph type="dt" sz="half" idx="10"/>
          </p:nvPr>
        </p:nvSpPr>
        <p:spPr/>
        <p:txBody>
          <a:bodyPr/>
          <a:lstStyle/>
          <a:p>
            <a:fld id="{8F466866-387C-4575-8327-46865FBD87AE}" type="datetimeFigureOut">
              <a:rPr lang="nl-NL" smtClean="0"/>
              <a:t>23-12-2014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1446B44-B690-4BE2-9214-7E09F676C6B6}"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nl-NL" smtClean="0"/>
              <a:t>Klik om de stijl te bewerken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5" name="Date Placeholder 4"/>
          <p:cNvSpPr>
            <a:spLocks noGrp="1"/>
          </p:cNvSpPr>
          <p:nvPr>
            <p:ph type="dt" sz="half" idx="10"/>
          </p:nvPr>
        </p:nvSpPr>
        <p:spPr/>
        <p:txBody>
          <a:bodyPr/>
          <a:lstStyle/>
          <a:p>
            <a:fld id="{8F466866-387C-4575-8327-46865FBD87AE}" type="datetimeFigureOut">
              <a:rPr lang="nl-NL" smtClean="0"/>
              <a:t>23-12-2014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8077200" y="6356350"/>
            <a:ext cx="609600" cy="365125"/>
          </a:xfrm>
        </p:spPr>
        <p:txBody>
          <a:bodyPr/>
          <a:lstStyle/>
          <a:p>
            <a:fld id="{E1446B44-B690-4BE2-9214-7E09F676C6B6}" type="slidenum">
              <a:rPr lang="nl-NL" smtClean="0"/>
              <a:t>‹nr.›</a:t>
            </a:fld>
            <a:endParaRPr lang="nl-NL"/>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nl-NL" smtClean="0"/>
              <a:t>Klik op het pictogram als u een afbeelding wilt toevoegen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nl-NL" smtClean="0"/>
              <a:t>Klik om de stijl te bewerken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F466866-387C-4575-8327-46865FBD87AE}" type="datetimeFigureOut">
              <a:rPr lang="nl-NL" smtClean="0"/>
              <a:t>23-12-2014</a:t>
            </a:fld>
            <a:endParaRPr lang="nl-NL"/>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nl-NL"/>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1446B44-B690-4BE2-9214-7E09F676C6B6}" type="slidenum">
              <a:rPr lang="nl-NL" smtClean="0"/>
              <a:t>‹nr.›</a:t>
            </a:fld>
            <a:endParaRPr lang="nl-NL"/>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computertotaal.nl/tablet/films-monteren-op-je-ipad-62913/pagina-2" TargetMode="External"/><Relationship Id="rId2" Type="http://schemas.openxmlformats.org/officeDocument/2006/relationships/hyperlink" Target="http://www.computertotaal.nl/tablet/films-monteren-op-je-ipad-62913"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algn="l"/>
            <a:r>
              <a:rPr lang="nl-NL" dirty="0" smtClean="0"/>
              <a:t>Filmen met je Smartphone</a:t>
            </a:r>
            <a:endParaRPr lang="nl-NL" dirty="0"/>
          </a:p>
        </p:txBody>
      </p:sp>
      <p:sp>
        <p:nvSpPr>
          <p:cNvPr id="3" name="Ondertitel 2"/>
          <p:cNvSpPr>
            <a:spLocks noGrp="1"/>
          </p:cNvSpPr>
          <p:nvPr>
            <p:ph type="subTitle" idx="1"/>
          </p:nvPr>
        </p:nvSpPr>
        <p:spPr>
          <a:xfrm>
            <a:off x="1371600" y="3886200"/>
            <a:ext cx="6400800" cy="2567136"/>
          </a:xfrm>
        </p:spPr>
        <p:txBody>
          <a:bodyPr>
            <a:normAutofit/>
          </a:bodyPr>
          <a:lstStyle/>
          <a:p>
            <a:pPr algn="l"/>
            <a:r>
              <a:rPr lang="nl-NL" sz="4800" dirty="0" smtClean="0"/>
              <a:t> </a:t>
            </a:r>
            <a:r>
              <a:rPr lang="nl-NL" sz="4800" dirty="0" smtClean="0">
                <a:solidFill>
                  <a:srgbClr val="FF0000"/>
                </a:solidFill>
              </a:rPr>
              <a:t>Filmtips</a:t>
            </a:r>
          </a:p>
          <a:p>
            <a:r>
              <a:rPr lang="nl-NL" sz="4400" dirty="0" smtClean="0">
                <a:solidFill>
                  <a:srgbClr val="FF0000"/>
                </a:solidFill>
              </a:rPr>
              <a:t>Bewerken op Smartphone</a:t>
            </a:r>
          </a:p>
          <a:p>
            <a:pPr algn="l"/>
            <a:r>
              <a:rPr lang="nl-NL" sz="4400" dirty="0">
                <a:solidFill>
                  <a:srgbClr val="FF0000"/>
                </a:solidFill>
              </a:rPr>
              <a:t> </a:t>
            </a:r>
            <a:r>
              <a:rPr lang="nl-NL" sz="4400" dirty="0" smtClean="0">
                <a:solidFill>
                  <a:srgbClr val="FF0000"/>
                </a:solidFill>
              </a:rPr>
              <a:t>Up en Downloaden films</a:t>
            </a:r>
          </a:p>
          <a:p>
            <a:endParaRPr lang="nl-NL" sz="4800" dirty="0" smtClean="0"/>
          </a:p>
          <a:p>
            <a:endParaRPr lang="nl-NL" sz="4800" dirty="0"/>
          </a:p>
        </p:txBody>
      </p:sp>
    </p:spTree>
    <p:extLst>
      <p:ext uri="{BB962C8B-B14F-4D97-AF65-F5344CB8AC3E}">
        <p14:creationId xmlns:p14="http://schemas.microsoft.com/office/powerpoint/2010/main" val="30558341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Hoe te monteren op je iPad</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smtClean="0"/>
              <a:t>Tablets worden steeds Krachtiger.</a:t>
            </a:r>
          </a:p>
          <a:p>
            <a:pPr marL="0" indent="0">
              <a:buNone/>
            </a:pPr>
            <a:r>
              <a:rPr lang="nl-NL" dirty="0" smtClean="0"/>
              <a:t>Monteren op de </a:t>
            </a:r>
            <a:r>
              <a:rPr lang="nl-NL" b="1" dirty="0" smtClean="0"/>
              <a:t>iPad </a:t>
            </a:r>
            <a:r>
              <a:rPr lang="nl-NL" dirty="0" smtClean="0"/>
              <a:t>met </a:t>
            </a:r>
            <a:r>
              <a:rPr lang="nl-NL" b="1" dirty="0" smtClean="0"/>
              <a:t>iMovie</a:t>
            </a:r>
            <a:r>
              <a:rPr lang="nl-NL" dirty="0" smtClean="0"/>
              <a:t>.</a:t>
            </a:r>
          </a:p>
          <a:p>
            <a:pPr marL="0" indent="0">
              <a:buNone/>
            </a:pPr>
            <a:r>
              <a:rPr lang="nl-NL" dirty="0" smtClean="0"/>
              <a:t>Koop je een nieuwe </a:t>
            </a:r>
            <a:r>
              <a:rPr lang="nl-NL" b="1" dirty="0" smtClean="0"/>
              <a:t>iPad</a:t>
            </a:r>
            <a:r>
              <a:rPr lang="nl-NL" dirty="0" smtClean="0"/>
              <a:t> is deze app. tegenwoordig zelfs gratis. </a:t>
            </a:r>
          </a:p>
          <a:p>
            <a:pPr marL="0" indent="0">
              <a:buNone/>
            </a:pPr>
            <a:r>
              <a:rPr lang="nl-NL" dirty="0" smtClean="0"/>
              <a:t>Tik in de </a:t>
            </a:r>
            <a:r>
              <a:rPr lang="nl-NL" b="1" dirty="0" err="1" smtClean="0"/>
              <a:t>app</a:t>
            </a:r>
            <a:r>
              <a:rPr lang="nl-NL" b="1" dirty="0" smtClean="0"/>
              <a:t> </a:t>
            </a:r>
            <a:r>
              <a:rPr lang="nl-NL" dirty="0" smtClean="0"/>
              <a:t>op projecten en dan op het + teken.</a:t>
            </a:r>
          </a:p>
          <a:p>
            <a:pPr marL="0" indent="0">
              <a:buNone/>
            </a:pPr>
            <a:r>
              <a:rPr lang="nl-NL" dirty="0" smtClean="0"/>
              <a:t>Dan kun je kiezen uit div filmthema’s.</a:t>
            </a:r>
          </a:p>
          <a:p>
            <a:pPr marL="0" indent="0">
              <a:buNone/>
            </a:pPr>
            <a:r>
              <a:rPr lang="nl-NL" dirty="0" smtClean="0"/>
              <a:t>Met de afspeelknop zie je via een voorbeeldfilm hoe zo’n thema eruitziet.</a:t>
            </a:r>
          </a:p>
          <a:p>
            <a:pPr marL="0" indent="0">
              <a:buNone/>
            </a:pPr>
            <a:r>
              <a:rPr lang="nl-NL" dirty="0" smtClean="0"/>
              <a:t>Tik dan rechtsboven op Maak Film hierdoor kom je in het montagedeel en rechtsboven in beeld op video te tikken kun je video binnenhalen door </a:t>
            </a:r>
            <a:r>
              <a:rPr lang="nl-NL" dirty="0" err="1" smtClean="0"/>
              <a:t>eenzicht</a:t>
            </a:r>
            <a:r>
              <a:rPr lang="nl-NL" dirty="0" smtClean="0"/>
              <a:t> wat er op je iPad bevindt. </a:t>
            </a:r>
            <a:endParaRPr lang="nl-NL" dirty="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36729046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pPr marL="0" indent="0">
              <a:buNone/>
            </a:pPr>
            <a:r>
              <a:rPr lang="nl-NL" sz="6000" dirty="0" smtClean="0"/>
              <a:t>    </a:t>
            </a:r>
            <a:r>
              <a:rPr lang="nl-NL" sz="6000" dirty="0" err="1" smtClean="0"/>
              <a:t>Ipad</a:t>
            </a:r>
            <a:r>
              <a:rPr lang="nl-NL" sz="6000" dirty="0" smtClean="0"/>
              <a:t> live bekijken</a:t>
            </a:r>
          </a:p>
          <a:p>
            <a:endParaRPr lang="nl-NL" sz="6000" dirty="0"/>
          </a:p>
        </p:txBody>
      </p:sp>
    </p:spTree>
    <p:extLst>
      <p:ext uri="{BB962C8B-B14F-4D97-AF65-F5344CB8AC3E}">
        <p14:creationId xmlns:p14="http://schemas.microsoft.com/office/powerpoint/2010/main" val="3308440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052736"/>
            <a:ext cx="8157592" cy="710952"/>
          </a:xfrm>
        </p:spPr>
        <p:txBody>
          <a:bodyPr>
            <a:normAutofit fontScale="90000"/>
          </a:bodyPr>
          <a:lstStyle/>
          <a:p>
            <a:r>
              <a:rPr lang="nl-NL" sz="5400" dirty="0" smtClean="0">
                <a:solidFill>
                  <a:srgbClr val="FF0000"/>
                </a:solidFill>
              </a:rPr>
              <a:t/>
            </a:r>
            <a:br>
              <a:rPr lang="nl-NL" sz="5400" dirty="0" smtClean="0">
                <a:solidFill>
                  <a:srgbClr val="FF0000"/>
                </a:solidFill>
              </a:rPr>
            </a:br>
            <a:r>
              <a:rPr lang="nl-NL" sz="5400" dirty="0">
                <a:solidFill>
                  <a:srgbClr val="FF0000"/>
                </a:solidFill>
              </a:rPr>
              <a:t/>
            </a:r>
            <a:br>
              <a:rPr lang="nl-NL" sz="5400" dirty="0">
                <a:solidFill>
                  <a:srgbClr val="FF0000"/>
                </a:solidFill>
              </a:rPr>
            </a:br>
            <a:r>
              <a:rPr lang="nl-NL" sz="4800" dirty="0">
                <a:solidFill>
                  <a:srgbClr val="FF0000"/>
                </a:solidFill>
              </a:rPr>
              <a:t>Up en Downloaden films</a:t>
            </a:r>
            <a:endParaRPr lang="nl-NL" dirty="0"/>
          </a:p>
        </p:txBody>
      </p:sp>
      <p:sp>
        <p:nvSpPr>
          <p:cNvPr id="3" name="Tijdelijke aanduiding voor inhoud 2"/>
          <p:cNvSpPr>
            <a:spLocks noGrp="1"/>
          </p:cNvSpPr>
          <p:nvPr>
            <p:ph idx="1"/>
          </p:nvPr>
        </p:nvSpPr>
        <p:spPr/>
        <p:txBody>
          <a:bodyPr/>
          <a:lstStyle/>
          <a:p>
            <a:pPr marL="0" indent="0">
              <a:buNone/>
            </a:pPr>
            <a:r>
              <a:rPr lang="nl-NL" dirty="0" smtClean="0"/>
              <a:t>In 3 stappen je Video op het internet of je Website</a:t>
            </a:r>
          </a:p>
          <a:p>
            <a:pPr marL="0" indent="0">
              <a:buNone/>
            </a:pPr>
            <a:endParaRPr lang="nl-NL" dirty="0" smtClean="0"/>
          </a:p>
          <a:p>
            <a:pPr marL="0" indent="0">
              <a:buNone/>
            </a:pPr>
            <a:r>
              <a:rPr lang="nl-NL" dirty="0" smtClean="0"/>
              <a:t>1 Neem je video op</a:t>
            </a:r>
          </a:p>
          <a:p>
            <a:pPr marL="0" indent="0">
              <a:buNone/>
            </a:pPr>
            <a:endParaRPr lang="nl-NL" dirty="0" smtClean="0"/>
          </a:p>
          <a:p>
            <a:pPr marL="0" indent="0">
              <a:buNone/>
            </a:pPr>
            <a:r>
              <a:rPr lang="nl-NL" dirty="0" smtClean="0"/>
              <a:t>2 Zet hem dan op </a:t>
            </a:r>
            <a:r>
              <a:rPr lang="nl-NL" b="1" dirty="0" err="1" smtClean="0"/>
              <a:t>YouTube</a:t>
            </a:r>
            <a:endParaRPr lang="nl-NL" b="1" dirty="0" smtClean="0"/>
          </a:p>
          <a:p>
            <a:pPr marL="0" indent="0">
              <a:buNone/>
            </a:pPr>
            <a:endParaRPr lang="nl-NL" dirty="0" smtClean="0"/>
          </a:p>
          <a:p>
            <a:pPr marL="0" indent="0">
              <a:buNone/>
            </a:pPr>
            <a:r>
              <a:rPr lang="nl-NL" dirty="0" smtClean="0"/>
              <a:t>3 Plak de insluitcode op je website</a:t>
            </a:r>
          </a:p>
          <a:p>
            <a:pPr marL="0" indent="0">
              <a:buNone/>
            </a:pPr>
            <a:r>
              <a:rPr lang="nl-NL" dirty="0" smtClean="0"/>
              <a:t>   of als je hem niet openbaar wilt hebben</a:t>
            </a:r>
          </a:p>
          <a:p>
            <a:pPr marL="0" indent="0">
              <a:buNone/>
            </a:pPr>
            <a:r>
              <a:rPr lang="nl-NL" dirty="0" smtClean="0"/>
              <a:t>   mail dan instelcode aan je vrienden en familie.</a:t>
            </a:r>
            <a:endParaRPr lang="nl-NL" dirty="0"/>
          </a:p>
          <a:p>
            <a:pPr marL="0" indent="0">
              <a:buNone/>
            </a:pPr>
            <a:endParaRPr lang="nl-NL" dirty="0"/>
          </a:p>
        </p:txBody>
      </p:sp>
    </p:spTree>
    <p:extLst>
      <p:ext uri="{BB962C8B-B14F-4D97-AF65-F5344CB8AC3E}">
        <p14:creationId xmlns:p14="http://schemas.microsoft.com/office/powerpoint/2010/main" val="8399116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
            </a:r>
            <a:br>
              <a:rPr lang="nl-NL" dirty="0" smtClean="0"/>
            </a:br>
            <a:r>
              <a:rPr lang="nl-NL" dirty="0" smtClean="0"/>
              <a:t> Neem je video op</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dirty="0" smtClean="0"/>
              <a:t>Natuurlijk </a:t>
            </a:r>
            <a:r>
              <a:rPr lang="nl-NL" dirty="0"/>
              <a:t>moet je eerst een video opnemen. Heb je een mobieltje dat niet uit het stenen tijdperk dateert? Proficiat, want dan kun je al direct van start, maar met een compact camera, of camcorder kan dat nog beter</a:t>
            </a:r>
            <a:r>
              <a:rPr lang="nl-NL" dirty="0" smtClean="0"/>
              <a:t>.</a:t>
            </a:r>
          </a:p>
          <a:p>
            <a:pPr marL="0" indent="0">
              <a:buNone/>
            </a:pPr>
            <a:endParaRPr lang="nl-NL" dirty="0" smtClean="0"/>
          </a:p>
          <a:p>
            <a:pPr marL="0" indent="0">
              <a:buNone/>
            </a:pPr>
            <a:r>
              <a:rPr lang="nl-NL" dirty="0" smtClean="0"/>
              <a:t>Bedenk </a:t>
            </a:r>
            <a:r>
              <a:rPr lang="nl-NL" dirty="0"/>
              <a:t>wat je wilt vertellen, zet dat op papier als je wilt en oefen een paar keer droog.</a:t>
            </a:r>
          </a:p>
          <a:p>
            <a:pPr marL="0" indent="0">
              <a:buNone/>
            </a:pPr>
            <a:endParaRPr lang="nl-NL" dirty="0" smtClean="0"/>
          </a:p>
          <a:p>
            <a:pPr marL="0" indent="0">
              <a:buNone/>
            </a:pPr>
            <a:r>
              <a:rPr lang="nl-NL" dirty="0" smtClean="0"/>
              <a:t>Maak </a:t>
            </a:r>
            <a:r>
              <a:rPr lang="nl-NL" dirty="0"/>
              <a:t>je video vooral niet te lang.</a:t>
            </a:r>
          </a:p>
          <a:p>
            <a:pPr marL="0" indent="0">
              <a:buNone/>
            </a:pPr>
            <a:endParaRPr lang="nl-NL" dirty="0" smtClean="0"/>
          </a:p>
          <a:p>
            <a:pPr marL="0" indent="0">
              <a:buNone/>
            </a:pPr>
            <a:r>
              <a:rPr lang="nl-NL" dirty="0" smtClean="0"/>
              <a:t>1 </a:t>
            </a:r>
            <a:r>
              <a:rPr lang="nl-NL" dirty="0"/>
              <a:t>– 3 minuten is lang genoeg. De meeste mensen hebben geen geduld om lang te kijken, tenzij je iets héél interessants te bieden hebt </a:t>
            </a:r>
          </a:p>
          <a:p>
            <a:pPr marL="0" indent="0">
              <a:buNone/>
            </a:pPr>
            <a:r>
              <a:rPr lang="nl-NL" dirty="0"/>
              <a:t>Vraag iemand die je kent of hij/zij het filmpje voor jou wil opnemen.</a:t>
            </a:r>
          </a:p>
          <a:p>
            <a:pPr marL="0" indent="0">
              <a:buNone/>
            </a:pPr>
            <a:endParaRPr lang="nl-NL" dirty="0" smtClean="0"/>
          </a:p>
          <a:p>
            <a:pPr marL="0" indent="0">
              <a:buNone/>
            </a:pPr>
            <a:r>
              <a:rPr lang="nl-NL" dirty="0" smtClean="0"/>
              <a:t>En </a:t>
            </a:r>
            <a:r>
              <a:rPr lang="nl-NL" dirty="0"/>
              <a:t>dat hoeft geen Hollywood-kwaliteit te zijn.</a:t>
            </a:r>
          </a:p>
          <a:p>
            <a:pPr marL="0" indent="0">
              <a:buNone/>
            </a:pPr>
            <a:r>
              <a:rPr lang="nl-NL" dirty="0"/>
              <a:t>Een spontaan filmpje dat recht uit je hart komt, heeft veel meer impact dan een heel gelikte, ingestudeerde, foutloze video.</a:t>
            </a:r>
          </a:p>
          <a:p>
            <a:endParaRPr lang="nl-NL" dirty="0"/>
          </a:p>
        </p:txBody>
      </p:sp>
    </p:spTree>
    <p:extLst>
      <p:ext uri="{BB962C8B-B14F-4D97-AF65-F5344CB8AC3E}">
        <p14:creationId xmlns:p14="http://schemas.microsoft.com/office/powerpoint/2010/main" val="41775096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Zet je video op </a:t>
            </a:r>
            <a:r>
              <a:rPr lang="nl-NL" dirty="0" err="1"/>
              <a:t>YouTube</a:t>
            </a:r>
            <a:r>
              <a:rPr lang="nl-NL" dirty="0"/>
              <a:t> of VIMEO</a:t>
            </a:r>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dirty="0" smtClean="0"/>
              <a:t>Welke </a:t>
            </a:r>
            <a:r>
              <a:rPr lang="nl-NL" dirty="0"/>
              <a:t>van de twee voor jou de beste keuze is? Dat hangt er van af.</a:t>
            </a:r>
          </a:p>
          <a:p>
            <a:pPr marL="0" indent="0">
              <a:buNone/>
            </a:pPr>
            <a:r>
              <a:rPr lang="nl-NL" dirty="0"/>
              <a:t>Maar voor nu: begin met </a:t>
            </a:r>
            <a:r>
              <a:rPr lang="nl-NL" b="1" dirty="0" err="1"/>
              <a:t>YouTube</a:t>
            </a:r>
            <a:r>
              <a:rPr lang="nl-NL" dirty="0"/>
              <a:t>, want daar zijn de meeste kijkers te vinden.</a:t>
            </a:r>
          </a:p>
          <a:p>
            <a:pPr marL="0" indent="0">
              <a:buNone/>
            </a:pPr>
            <a:r>
              <a:rPr lang="nl-NL" dirty="0"/>
              <a:t>Het voordeel is dat je niet alleen bezoekers op je eigen site naar jouw video kunt laten kijken, maar ook de bezoekers van </a:t>
            </a:r>
            <a:r>
              <a:rPr lang="nl-NL" b="1" dirty="0" err="1"/>
              <a:t>YouTube</a:t>
            </a:r>
            <a:r>
              <a:rPr lang="nl-NL" dirty="0"/>
              <a:t>.</a:t>
            </a:r>
          </a:p>
          <a:p>
            <a:pPr marL="0" indent="0">
              <a:buNone/>
            </a:pPr>
            <a:r>
              <a:rPr lang="nl-NL" dirty="0"/>
              <a:t>Hoe zet je de video van je </a:t>
            </a:r>
            <a:r>
              <a:rPr lang="nl-NL" b="1" dirty="0" err="1"/>
              <a:t>smartphone</a:t>
            </a:r>
            <a:r>
              <a:rPr lang="nl-NL" dirty="0"/>
              <a:t> naar </a:t>
            </a:r>
            <a:r>
              <a:rPr lang="nl-NL" b="1" dirty="0" err="1"/>
              <a:t>YouTube</a:t>
            </a:r>
            <a:r>
              <a:rPr lang="nl-NL" dirty="0"/>
              <a:t>?</a:t>
            </a:r>
          </a:p>
          <a:p>
            <a:pPr marL="0" indent="0">
              <a:buNone/>
            </a:pPr>
            <a:r>
              <a:rPr lang="nl-NL" dirty="0"/>
              <a:t>Doe dat niet rechtstreeks, want een mp4-bestand kan flink groot zijn, al heb je maar enkele minuten gefilmd.</a:t>
            </a:r>
          </a:p>
          <a:p>
            <a:pPr marL="0" indent="0">
              <a:buNone/>
            </a:pPr>
            <a:r>
              <a:rPr lang="nl-NL" dirty="0"/>
              <a:t>Gebruik b.v.  </a:t>
            </a:r>
            <a:r>
              <a:rPr lang="nl-NL" b="1" dirty="0" err="1"/>
              <a:t>Dropbox</a:t>
            </a:r>
            <a:r>
              <a:rPr lang="nl-NL" b="1" dirty="0"/>
              <a:t> </a:t>
            </a:r>
            <a:r>
              <a:rPr lang="nl-NL" dirty="0"/>
              <a:t>als tussenstation.</a:t>
            </a:r>
          </a:p>
          <a:p>
            <a:pPr marL="0" indent="0">
              <a:buNone/>
            </a:pPr>
            <a:r>
              <a:rPr lang="nl-NL" b="1" dirty="0" err="1"/>
              <a:t>Dropbox</a:t>
            </a:r>
            <a:r>
              <a:rPr lang="nl-NL" dirty="0"/>
              <a:t> installeer je op alle apparaten die je hebt waar je op werkt: je laptop, je </a:t>
            </a:r>
            <a:r>
              <a:rPr lang="nl-NL" b="1" dirty="0"/>
              <a:t>S</a:t>
            </a:r>
            <a:r>
              <a:rPr lang="nl-NL" b="1" dirty="0" smtClean="0"/>
              <a:t>martphone </a:t>
            </a:r>
            <a:r>
              <a:rPr lang="nl-NL" dirty="0"/>
              <a:t>en wie weet nog een iPad…).</a:t>
            </a:r>
          </a:p>
          <a:p>
            <a:endParaRPr lang="nl-NL" dirty="0"/>
          </a:p>
        </p:txBody>
      </p:sp>
    </p:spTree>
    <p:extLst>
      <p:ext uri="{BB962C8B-B14F-4D97-AF65-F5344CB8AC3E}">
        <p14:creationId xmlns:p14="http://schemas.microsoft.com/office/powerpoint/2010/main" val="34654923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704088"/>
            <a:ext cx="8229600" cy="1212744"/>
          </a:xfrm>
        </p:spPr>
        <p:txBody>
          <a:bodyPr>
            <a:normAutofit fontScale="90000"/>
          </a:bodyPr>
          <a:lstStyle/>
          <a:p>
            <a:r>
              <a:rPr lang="nl-NL" dirty="0"/>
              <a:t>Zet je video op </a:t>
            </a:r>
            <a:r>
              <a:rPr lang="nl-NL" dirty="0" err="1"/>
              <a:t>YouTube</a:t>
            </a:r>
            <a:r>
              <a:rPr lang="nl-NL" dirty="0"/>
              <a:t> of VIMEO</a:t>
            </a:r>
          </a:p>
        </p:txBody>
      </p:sp>
      <p:sp>
        <p:nvSpPr>
          <p:cNvPr id="3" name="Tijdelijke aanduiding voor inhoud 2"/>
          <p:cNvSpPr>
            <a:spLocks noGrp="1"/>
          </p:cNvSpPr>
          <p:nvPr>
            <p:ph idx="1"/>
          </p:nvPr>
        </p:nvSpPr>
        <p:spPr>
          <a:xfrm>
            <a:off x="457200" y="1988840"/>
            <a:ext cx="8229600" cy="4335760"/>
          </a:xfrm>
        </p:spPr>
        <p:txBody>
          <a:bodyPr>
            <a:normAutofit fontScale="62500" lnSpcReduction="20000"/>
          </a:bodyPr>
          <a:lstStyle/>
          <a:p>
            <a:pPr marL="0" indent="0">
              <a:buNone/>
            </a:pPr>
            <a:r>
              <a:rPr lang="nl-NL" dirty="0"/>
              <a:t>Door je video in een </a:t>
            </a:r>
            <a:r>
              <a:rPr lang="nl-NL" b="1" dirty="0" err="1"/>
              <a:t>Dropbox</a:t>
            </a:r>
            <a:r>
              <a:rPr lang="nl-NL" b="1" dirty="0"/>
              <a:t> </a:t>
            </a:r>
            <a:r>
              <a:rPr lang="nl-NL" dirty="0"/>
              <a:t>map op te slaan heb je hem op alle apparaten onder handbereik, want de map wordt automatisch gesynchroniseerd met alle apparaten waar </a:t>
            </a:r>
            <a:r>
              <a:rPr lang="nl-NL" b="1" dirty="0" err="1"/>
              <a:t>Dropbox</a:t>
            </a:r>
            <a:r>
              <a:rPr lang="nl-NL" dirty="0"/>
              <a:t> op geïnstalleerd is.</a:t>
            </a:r>
          </a:p>
          <a:p>
            <a:pPr marL="0" indent="0">
              <a:buNone/>
            </a:pPr>
            <a:endParaRPr lang="nl-NL" dirty="0" smtClean="0"/>
          </a:p>
          <a:p>
            <a:pPr marL="0" indent="0">
              <a:buNone/>
            </a:pPr>
            <a:r>
              <a:rPr lang="nl-NL" dirty="0" smtClean="0"/>
              <a:t>Ga </a:t>
            </a:r>
            <a:r>
              <a:rPr lang="nl-NL" dirty="0"/>
              <a:t>daarna via je laptop naar </a:t>
            </a:r>
            <a:r>
              <a:rPr lang="nl-NL" b="1" dirty="0" err="1"/>
              <a:t>YouTube</a:t>
            </a:r>
            <a:r>
              <a:rPr lang="nl-NL" dirty="0"/>
              <a:t>. </a:t>
            </a:r>
            <a:r>
              <a:rPr lang="nl-NL" dirty="0" smtClean="0"/>
              <a:t> Heb </a:t>
            </a:r>
            <a:r>
              <a:rPr lang="nl-NL" dirty="0"/>
              <a:t>je al een gratis account?</a:t>
            </a:r>
          </a:p>
          <a:p>
            <a:pPr marL="0" indent="0">
              <a:buNone/>
            </a:pPr>
            <a:r>
              <a:rPr lang="nl-NL" dirty="0"/>
              <a:t> </a:t>
            </a:r>
          </a:p>
          <a:p>
            <a:pPr marL="0" indent="0">
              <a:buNone/>
            </a:pPr>
            <a:r>
              <a:rPr lang="nl-NL" dirty="0"/>
              <a:t>Log in en klik op de knop Uploaden</a:t>
            </a:r>
            <a:r>
              <a:rPr lang="nl-NL" dirty="0" smtClean="0"/>
              <a:t>:</a:t>
            </a:r>
          </a:p>
          <a:p>
            <a:pPr marL="0" indent="0">
              <a:buNone/>
            </a:pPr>
            <a:endParaRPr lang="nl-NL" dirty="0" smtClean="0"/>
          </a:p>
          <a:p>
            <a:pPr marL="0" indent="0">
              <a:buNone/>
            </a:pPr>
            <a:endParaRPr lang="nl-NL" dirty="0"/>
          </a:p>
          <a:p>
            <a:pPr marL="0" indent="0">
              <a:buNone/>
            </a:pPr>
            <a:endParaRPr lang="nl-NL" dirty="0" smtClean="0"/>
          </a:p>
          <a:p>
            <a:pPr marL="0" indent="0">
              <a:buNone/>
            </a:pPr>
            <a:endParaRPr lang="nl-NL" dirty="0" smtClean="0"/>
          </a:p>
          <a:p>
            <a:pPr marL="0" indent="0">
              <a:buNone/>
            </a:pPr>
            <a:endParaRPr lang="nl-NL" dirty="0" smtClean="0"/>
          </a:p>
          <a:p>
            <a:pPr marL="0" indent="0">
              <a:buNone/>
            </a:pPr>
            <a:r>
              <a:rPr lang="nl-NL" dirty="0" smtClean="0"/>
              <a:t>Selecteer </a:t>
            </a:r>
            <a:r>
              <a:rPr lang="nl-NL" dirty="0"/>
              <a:t>de video op je laptop die je wilt gebruiken.</a:t>
            </a:r>
          </a:p>
          <a:p>
            <a:pPr marL="0" indent="0">
              <a:buNone/>
            </a:pPr>
            <a:endParaRPr lang="nl-NL" dirty="0" smtClean="0"/>
          </a:p>
          <a:p>
            <a:pPr marL="0" indent="0">
              <a:buNone/>
            </a:pPr>
            <a:r>
              <a:rPr lang="nl-NL" dirty="0" smtClean="0"/>
              <a:t>Er </a:t>
            </a:r>
            <a:r>
              <a:rPr lang="nl-NL" dirty="0"/>
              <a:t>verschijnt een scherm waarin je de voortgang van het uploaden kunt volgen:</a:t>
            </a:r>
          </a:p>
          <a:p>
            <a:pPr marL="0" indent="0">
              <a:buNone/>
            </a:pPr>
            <a:endParaRPr lang="nl-NL" dirty="0" smtClean="0"/>
          </a:p>
          <a:p>
            <a:pPr marL="0" indent="0">
              <a:buNone/>
            </a:pPr>
            <a:r>
              <a:rPr lang="nl-NL" dirty="0" smtClean="0"/>
              <a:t>De </a:t>
            </a:r>
            <a:r>
              <a:rPr lang="nl-NL" dirty="0" err="1"/>
              <a:t>url</a:t>
            </a:r>
            <a:r>
              <a:rPr lang="nl-NL" dirty="0"/>
              <a:t> die verschijnt ga je niet op je website gebruiken.</a:t>
            </a:r>
          </a:p>
          <a:p>
            <a:pPr marL="0" indent="0">
              <a:buNone/>
            </a:pPr>
            <a:endParaRPr lang="nl-NL" dirty="0" smtClean="0"/>
          </a:p>
        </p:txBody>
      </p:sp>
      <p:pic>
        <p:nvPicPr>
          <p:cNvPr id="4" name="Picture 1986"/>
          <p:cNvPicPr/>
          <p:nvPr/>
        </p:nvPicPr>
        <p:blipFill>
          <a:blip r:embed="rId2"/>
          <a:stretch>
            <a:fillRect/>
          </a:stretch>
        </p:blipFill>
        <p:spPr>
          <a:xfrm>
            <a:off x="485412" y="3645024"/>
            <a:ext cx="5454740" cy="936104"/>
          </a:xfrm>
          <a:prstGeom prst="rect">
            <a:avLst/>
          </a:prstGeom>
        </p:spPr>
      </p:pic>
    </p:spTree>
    <p:extLst>
      <p:ext uri="{BB962C8B-B14F-4D97-AF65-F5344CB8AC3E}">
        <p14:creationId xmlns:p14="http://schemas.microsoft.com/office/powerpoint/2010/main" val="9864422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Zet je video op </a:t>
            </a:r>
            <a:r>
              <a:rPr lang="nl-NL" dirty="0" err="1"/>
              <a:t>YouTube</a:t>
            </a:r>
            <a:r>
              <a:rPr lang="nl-NL" dirty="0"/>
              <a:t> of VIMEO</a:t>
            </a:r>
          </a:p>
        </p:txBody>
      </p:sp>
      <p:sp>
        <p:nvSpPr>
          <p:cNvPr id="3" name="Tijdelijke aanduiding voor inhoud 2"/>
          <p:cNvSpPr>
            <a:spLocks noGrp="1"/>
          </p:cNvSpPr>
          <p:nvPr>
            <p:ph idx="1"/>
          </p:nvPr>
        </p:nvSpPr>
        <p:spPr>
          <a:xfrm>
            <a:off x="457200" y="1935480"/>
            <a:ext cx="8229600" cy="4733880"/>
          </a:xfrm>
        </p:spPr>
        <p:txBody>
          <a:bodyPr/>
          <a:lstStyle/>
          <a:p>
            <a:pPr marL="0" indent="0">
              <a:buNone/>
            </a:pPr>
            <a:r>
              <a:rPr lang="nl-NL" dirty="0"/>
              <a:t>Daarvoor moet je eerst klikken op de knop</a:t>
            </a:r>
            <a:r>
              <a:rPr lang="nl-NL" dirty="0" smtClean="0"/>
              <a:t>: Insluiten</a:t>
            </a:r>
            <a:endParaRPr lang="nl-NL" dirty="0"/>
          </a:p>
          <a:p>
            <a:pPr marL="0" indent="0">
              <a:buNone/>
            </a:pPr>
            <a:endParaRPr lang="nl-NL" dirty="0" smtClean="0"/>
          </a:p>
          <a:p>
            <a:pPr marL="0" indent="0">
              <a:buNone/>
            </a:pPr>
            <a:endParaRPr lang="nl-NL" dirty="0"/>
          </a:p>
          <a:p>
            <a:pPr marL="0" indent="0">
              <a:buNone/>
            </a:pPr>
            <a:r>
              <a:rPr lang="nl-NL" dirty="0" smtClean="0"/>
              <a:t>De </a:t>
            </a:r>
            <a:r>
              <a:rPr lang="nl-NL" dirty="0"/>
              <a:t>code die je op je webpagina moet zetten is al geselecteerd.</a:t>
            </a:r>
          </a:p>
          <a:p>
            <a:pPr marL="0" indent="0">
              <a:buNone/>
            </a:pPr>
            <a:r>
              <a:rPr lang="nl-NL" dirty="0"/>
              <a:t>Kopieer deze code.</a:t>
            </a:r>
          </a:p>
          <a:p>
            <a:pPr marL="0" indent="0">
              <a:buNone/>
            </a:pPr>
            <a:r>
              <a:rPr lang="nl-NL" dirty="0"/>
              <a:t> </a:t>
            </a:r>
          </a:p>
          <a:p>
            <a:pPr marL="0" indent="0">
              <a:buNone/>
            </a:pPr>
            <a:r>
              <a:rPr lang="nl-NL" dirty="0"/>
              <a:t>  </a:t>
            </a:r>
          </a:p>
          <a:p>
            <a:pPr marL="0" indent="0">
              <a:buNone/>
            </a:pPr>
            <a:endParaRPr lang="nl-NL" dirty="0"/>
          </a:p>
          <a:p>
            <a:pPr marL="0" indent="0">
              <a:buNone/>
            </a:pPr>
            <a:endParaRPr lang="nl-NL" dirty="0"/>
          </a:p>
        </p:txBody>
      </p:sp>
      <p:pic>
        <p:nvPicPr>
          <p:cNvPr id="5" name="Picture 62"/>
          <p:cNvPicPr/>
          <p:nvPr/>
        </p:nvPicPr>
        <p:blipFill>
          <a:blip r:embed="rId2"/>
          <a:stretch>
            <a:fillRect/>
          </a:stretch>
        </p:blipFill>
        <p:spPr>
          <a:xfrm>
            <a:off x="539552" y="2492896"/>
            <a:ext cx="7560840" cy="1008112"/>
          </a:xfrm>
          <a:prstGeom prst="rect">
            <a:avLst/>
          </a:prstGeom>
        </p:spPr>
      </p:pic>
      <p:pic>
        <p:nvPicPr>
          <p:cNvPr id="7" name="Picture 68"/>
          <p:cNvPicPr/>
          <p:nvPr/>
        </p:nvPicPr>
        <p:blipFill>
          <a:blip r:embed="rId3"/>
          <a:stretch>
            <a:fillRect/>
          </a:stretch>
        </p:blipFill>
        <p:spPr>
          <a:xfrm>
            <a:off x="539552" y="4797152"/>
            <a:ext cx="7488832" cy="1354068"/>
          </a:xfrm>
          <a:prstGeom prst="rect">
            <a:avLst/>
          </a:prstGeom>
        </p:spPr>
      </p:pic>
    </p:spTree>
    <p:extLst>
      <p:ext uri="{BB962C8B-B14F-4D97-AF65-F5344CB8AC3E}">
        <p14:creationId xmlns:p14="http://schemas.microsoft.com/office/powerpoint/2010/main" val="41678473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pPr lvl="0"/>
            <a:r>
              <a:rPr lang="nl-NL" sz="2200" dirty="0" smtClean="0"/>
              <a:t>STAP 3  </a:t>
            </a:r>
            <a:br>
              <a:rPr lang="nl-NL" sz="2200" dirty="0" smtClean="0"/>
            </a:br>
            <a:r>
              <a:rPr lang="nl-NL" sz="2200" dirty="0" smtClean="0"/>
              <a:t>Plak </a:t>
            </a:r>
            <a:r>
              <a:rPr lang="nl-NL" sz="2200" dirty="0"/>
              <a:t>de insluitcode op je website of </a:t>
            </a:r>
            <a:r>
              <a:rPr lang="nl-NL" sz="2200" dirty="0" smtClean="0"/>
              <a:t>als </a:t>
            </a:r>
            <a:r>
              <a:rPr lang="nl-NL" sz="2200" dirty="0"/>
              <a:t>je hem niet publiekelijk wilt tonen, mail betrokkene die insluitcode. </a:t>
            </a:r>
            <a:br>
              <a:rPr lang="nl-NL" sz="2200" dirty="0"/>
            </a:br>
            <a:endParaRPr lang="nl-NL" sz="2200" dirty="0"/>
          </a:p>
        </p:txBody>
      </p:sp>
      <p:sp>
        <p:nvSpPr>
          <p:cNvPr id="3" name="Tijdelijke aanduiding voor inhoud 2"/>
          <p:cNvSpPr>
            <a:spLocks noGrp="1"/>
          </p:cNvSpPr>
          <p:nvPr>
            <p:ph idx="1"/>
          </p:nvPr>
        </p:nvSpPr>
        <p:spPr/>
        <p:txBody>
          <a:bodyPr>
            <a:normAutofit fontScale="92500"/>
          </a:bodyPr>
          <a:lstStyle/>
          <a:p>
            <a:pPr marL="0" indent="0">
              <a:buNone/>
            </a:pPr>
            <a:r>
              <a:rPr lang="nl-NL" dirty="0" smtClean="0"/>
              <a:t>Open </a:t>
            </a:r>
            <a:r>
              <a:rPr lang="nl-NL" dirty="0"/>
              <a:t>de pagina waar je de video op wilt zetten en ga naar de HTML-editor.</a:t>
            </a:r>
          </a:p>
          <a:p>
            <a:pPr marL="0" indent="0">
              <a:buNone/>
            </a:pPr>
            <a:r>
              <a:rPr lang="nl-NL" dirty="0" smtClean="0"/>
              <a:t>Plak </a:t>
            </a:r>
            <a:r>
              <a:rPr lang="nl-NL" dirty="0"/>
              <a:t>de code op de plaats waar de video moet verschijnen.</a:t>
            </a:r>
          </a:p>
          <a:p>
            <a:pPr marL="0" indent="0">
              <a:buNone/>
            </a:pPr>
            <a:r>
              <a:rPr lang="nl-NL" dirty="0"/>
              <a:t>Als je niet zelf je website hebt of bijhoudt, stuur je deze code naar je webdesigner om dat voor jou te doen of mail de code naar adressen van belangstellenden.</a:t>
            </a:r>
          </a:p>
          <a:p>
            <a:pPr marL="0" indent="0">
              <a:buNone/>
            </a:pPr>
            <a:endParaRPr lang="nl-NL" dirty="0" smtClean="0"/>
          </a:p>
          <a:p>
            <a:pPr marL="0" indent="0">
              <a:buNone/>
            </a:pPr>
            <a:r>
              <a:rPr lang="nl-NL" dirty="0" smtClean="0"/>
              <a:t>Dat </a:t>
            </a:r>
            <a:r>
              <a:rPr lang="nl-NL" dirty="0"/>
              <a:t>is alles!</a:t>
            </a:r>
          </a:p>
          <a:p>
            <a:pPr marL="0" indent="0">
              <a:buNone/>
            </a:pPr>
            <a:endParaRPr lang="nl-NL" dirty="0" smtClean="0"/>
          </a:p>
          <a:p>
            <a:pPr marL="0" indent="0">
              <a:buNone/>
            </a:pPr>
            <a:r>
              <a:rPr lang="nl-NL" dirty="0" smtClean="0"/>
              <a:t>Heel </a:t>
            </a:r>
            <a:r>
              <a:rPr lang="nl-NL" dirty="0"/>
              <a:t>veel succes met je eerste video!</a:t>
            </a:r>
          </a:p>
          <a:p>
            <a:endParaRPr lang="nl-NL" dirty="0"/>
          </a:p>
        </p:txBody>
      </p:sp>
    </p:spTree>
    <p:extLst>
      <p:ext uri="{BB962C8B-B14F-4D97-AF65-F5344CB8AC3E}">
        <p14:creationId xmlns:p14="http://schemas.microsoft.com/office/powerpoint/2010/main" val="30456586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Autofit/>
          </a:bodyPr>
          <a:lstStyle/>
          <a:p>
            <a:r>
              <a:rPr lang="nl-NL" dirty="0" smtClean="0">
                <a:solidFill>
                  <a:srgbClr val="FF0000"/>
                </a:solidFill>
              </a:rPr>
              <a:t/>
            </a:r>
            <a:br>
              <a:rPr lang="nl-NL" dirty="0" smtClean="0">
                <a:solidFill>
                  <a:srgbClr val="FF0000"/>
                </a:solidFill>
              </a:rPr>
            </a:br>
            <a:r>
              <a:rPr lang="nl-NL" dirty="0">
                <a:solidFill>
                  <a:srgbClr val="FF0000"/>
                </a:solidFill>
              </a:rPr>
              <a:t/>
            </a:r>
            <a:br>
              <a:rPr lang="nl-NL" dirty="0">
                <a:solidFill>
                  <a:srgbClr val="FF0000"/>
                </a:solidFill>
              </a:rPr>
            </a:br>
            <a:r>
              <a:rPr lang="nl-NL" sz="4800" dirty="0" smtClean="0">
                <a:solidFill>
                  <a:srgbClr val="FF0000"/>
                </a:solidFill>
              </a:rPr>
              <a:t>10 Tips voor het gebruik van een Smartphone als Videocamera</a:t>
            </a:r>
            <a:endParaRPr lang="nl-NL" sz="4800" dirty="0">
              <a:solidFill>
                <a:srgbClr val="FF0000"/>
              </a:solidFill>
            </a:endParaRPr>
          </a:p>
        </p:txBody>
      </p:sp>
      <p:sp>
        <p:nvSpPr>
          <p:cNvPr id="2" name="Tijdelijke aanduiding voor inhoud 1"/>
          <p:cNvSpPr>
            <a:spLocks noGrp="1"/>
          </p:cNvSpPr>
          <p:nvPr>
            <p:ph idx="1"/>
          </p:nvPr>
        </p:nvSpPr>
        <p:spPr/>
        <p:txBody>
          <a:bodyPr>
            <a:normAutofit fontScale="92500" lnSpcReduction="20000"/>
          </a:bodyPr>
          <a:lstStyle/>
          <a:p>
            <a:pPr marL="0" indent="0">
              <a:buNone/>
            </a:pPr>
            <a:r>
              <a:rPr lang="nl-NL" sz="2800" dirty="0" smtClean="0">
                <a:solidFill>
                  <a:srgbClr val="FF0000"/>
                </a:solidFill>
              </a:rPr>
              <a:t>Tip 1</a:t>
            </a:r>
            <a:r>
              <a:rPr lang="nl-NL" dirty="0" smtClean="0"/>
              <a:t> </a:t>
            </a:r>
            <a:endParaRPr lang="nl-NL" dirty="0"/>
          </a:p>
          <a:p>
            <a:pPr marL="0" indent="0">
              <a:buNone/>
            </a:pPr>
            <a:r>
              <a:rPr lang="nl-NL" dirty="0" smtClean="0"/>
              <a:t>Hou uw </a:t>
            </a:r>
            <a:r>
              <a:rPr lang="nl-NL" b="1" dirty="0" smtClean="0"/>
              <a:t>Smartphone</a:t>
            </a:r>
            <a:r>
              <a:rPr lang="nl-NL" dirty="0" smtClean="0"/>
              <a:t> altijd </a:t>
            </a:r>
            <a:r>
              <a:rPr lang="nl-NL" b="1" dirty="0" smtClean="0"/>
              <a:t>Horizontaal</a:t>
            </a:r>
            <a:r>
              <a:rPr lang="nl-NL" dirty="0" smtClean="0"/>
              <a:t> ( Landscape)</a:t>
            </a:r>
          </a:p>
          <a:p>
            <a:pPr marL="0" indent="0">
              <a:buNone/>
            </a:pPr>
            <a:r>
              <a:rPr lang="nl-NL" smtClean="0"/>
              <a:t> i.p.v</a:t>
            </a:r>
            <a:r>
              <a:rPr lang="nl-NL" dirty="0" smtClean="0"/>
              <a:t>. Verticaal</a:t>
            </a:r>
          </a:p>
          <a:p>
            <a:pPr marL="0" indent="0">
              <a:buNone/>
            </a:pPr>
            <a:r>
              <a:rPr lang="nl-NL" dirty="0" smtClean="0"/>
              <a:t>Onze TV , Beamer ,  Monitoren ,Tablets , Smartphone hebben meestal een verhouding van 16:9 </a:t>
            </a:r>
            <a:r>
              <a:rPr lang="nl-NL" b="1" dirty="0" smtClean="0"/>
              <a:t>Horizontaal</a:t>
            </a:r>
            <a:r>
              <a:rPr lang="nl-NL" dirty="0" smtClean="0"/>
              <a:t>    </a:t>
            </a:r>
          </a:p>
          <a:p>
            <a:pPr marL="0" indent="0">
              <a:buNone/>
            </a:pPr>
            <a:r>
              <a:rPr lang="nl-NL" sz="2800" dirty="0" smtClean="0">
                <a:solidFill>
                  <a:srgbClr val="FF0000"/>
                </a:solidFill>
              </a:rPr>
              <a:t>Tip 2 </a:t>
            </a:r>
          </a:p>
          <a:p>
            <a:pPr marL="0" indent="0">
              <a:buNone/>
            </a:pPr>
            <a:r>
              <a:rPr lang="nl-NL" dirty="0" smtClean="0"/>
              <a:t>Zorg dat je vingers niet voor de lens komen, plaats ze op de hoek van de </a:t>
            </a:r>
            <a:r>
              <a:rPr lang="nl-NL" b="1" dirty="0"/>
              <a:t>S</a:t>
            </a:r>
            <a:r>
              <a:rPr lang="nl-NL" b="1" dirty="0" smtClean="0"/>
              <a:t>martphone</a:t>
            </a:r>
            <a:r>
              <a:rPr lang="nl-NL" dirty="0" smtClean="0"/>
              <a:t>.</a:t>
            </a:r>
            <a:r>
              <a:rPr lang="nl-NL" dirty="0" smtClean="0">
                <a:solidFill>
                  <a:srgbClr val="FF0000"/>
                </a:solidFill>
              </a:rPr>
              <a:t>    </a:t>
            </a:r>
          </a:p>
          <a:p>
            <a:pPr marL="0" indent="0">
              <a:buNone/>
            </a:pPr>
            <a:r>
              <a:rPr lang="nl-NL" dirty="0" smtClean="0"/>
              <a:t>Druk je </a:t>
            </a:r>
            <a:r>
              <a:rPr lang="nl-NL" dirty="0" err="1" smtClean="0"/>
              <a:t>ellebogen</a:t>
            </a:r>
            <a:r>
              <a:rPr lang="nl-NL" dirty="0" smtClean="0"/>
              <a:t> tegen je lichaam voor stabiliteit.</a:t>
            </a:r>
          </a:p>
          <a:p>
            <a:pPr marL="0" indent="0">
              <a:buNone/>
            </a:pPr>
            <a:r>
              <a:rPr lang="nl-NL" dirty="0" smtClean="0"/>
              <a:t>Maak gebruik van muurtjes, bomen etc.om tegen aan te leunen.</a:t>
            </a:r>
          </a:p>
          <a:p>
            <a:pPr marL="0" indent="0">
              <a:buNone/>
            </a:pPr>
            <a:r>
              <a:rPr lang="nl-NL" i="1" u="sng" dirty="0" smtClean="0"/>
              <a:t>Uiteraard is het werken met een statief het beste. </a:t>
            </a:r>
            <a:endParaRPr lang="nl-NL" i="1" u="sng" dirty="0"/>
          </a:p>
        </p:txBody>
      </p:sp>
    </p:spTree>
    <p:extLst>
      <p:ext uri="{BB962C8B-B14F-4D97-AF65-F5344CB8AC3E}">
        <p14:creationId xmlns:p14="http://schemas.microsoft.com/office/powerpoint/2010/main" val="4288115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4800" dirty="0">
                <a:solidFill>
                  <a:srgbClr val="FF0000"/>
                </a:solidFill>
              </a:rPr>
              <a:t>10 Tips voor het gebruik van een Smartphone </a:t>
            </a:r>
            <a:r>
              <a:rPr lang="nl-NL" sz="4800" dirty="0" smtClean="0">
                <a:solidFill>
                  <a:srgbClr val="FF0000"/>
                </a:solidFill>
              </a:rPr>
              <a:t>als Videocamera</a:t>
            </a:r>
            <a:endParaRPr lang="nl-NL" sz="4800" dirty="0"/>
          </a:p>
        </p:txBody>
      </p:sp>
      <p:sp>
        <p:nvSpPr>
          <p:cNvPr id="3" name="Tijdelijke aanduiding voor inhoud 2"/>
          <p:cNvSpPr>
            <a:spLocks noGrp="1"/>
          </p:cNvSpPr>
          <p:nvPr>
            <p:ph idx="1"/>
          </p:nvPr>
        </p:nvSpPr>
        <p:spPr/>
        <p:txBody>
          <a:bodyPr/>
          <a:lstStyle/>
          <a:p>
            <a:pPr marL="0" indent="0">
              <a:buNone/>
            </a:pPr>
            <a:r>
              <a:rPr lang="nl-NL" dirty="0" smtClean="0">
                <a:solidFill>
                  <a:srgbClr val="FF0000"/>
                </a:solidFill>
              </a:rPr>
              <a:t>Tip 3</a:t>
            </a:r>
          </a:p>
          <a:p>
            <a:pPr marL="0" indent="0">
              <a:buNone/>
            </a:pPr>
            <a:r>
              <a:rPr lang="nl-NL" sz="2400" dirty="0" smtClean="0"/>
              <a:t>Stel scherp op het onderwerp.</a:t>
            </a:r>
          </a:p>
          <a:p>
            <a:pPr marL="0" indent="0">
              <a:buNone/>
            </a:pPr>
            <a:r>
              <a:rPr lang="nl-NL" sz="2400" dirty="0" smtClean="0"/>
              <a:t>( lees evt. de gebruiksaanwijzing van je </a:t>
            </a:r>
            <a:r>
              <a:rPr lang="nl-NL" sz="2400" b="1" dirty="0" smtClean="0"/>
              <a:t>Smartphone </a:t>
            </a:r>
            <a:r>
              <a:rPr lang="nl-NL" sz="2400" dirty="0" smtClean="0"/>
              <a:t>)</a:t>
            </a:r>
          </a:p>
          <a:p>
            <a:pPr marL="0" indent="0">
              <a:buNone/>
            </a:pPr>
            <a:r>
              <a:rPr lang="nl-NL" sz="2400" dirty="0" smtClean="0"/>
              <a:t>Niet is vervelender om te kijken naar een onscherpe film. </a:t>
            </a:r>
            <a:r>
              <a:rPr lang="nl-NL" sz="2400" i="1" u="sng" dirty="0" smtClean="0"/>
              <a:t>Probeer het Digitaal inzoomen te vermijden.</a:t>
            </a:r>
          </a:p>
          <a:p>
            <a:pPr marL="0" indent="0">
              <a:buNone/>
            </a:pPr>
            <a:r>
              <a:rPr lang="nl-NL" dirty="0">
                <a:solidFill>
                  <a:srgbClr val="FF0000"/>
                </a:solidFill>
              </a:rPr>
              <a:t>Tip </a:t>
            </a:r>
            <a:r>
              <a:rPr lang="nl-NL" dirty="0" smtClean="0">
                <a:solidFill>
                  <a:srgbClr val="FF0000"/>
                </a:solidFill>
              </a:rPr>
              <a:t>4</a:t>
            </a:r>
          </a:p>
          <a:p>
            <a:pPr marL="0" indent="0">
              <a:buNone/>
            </a:pPr>
            <a:r>
              <a:rPr lang="nl-NL" sz="2400" dirty="0" smtClean="0"/>
              <a:t>Beweeg je </a:t>
            </a:r>
            <a:r>
              <a:rPr lang="nl-NL" sz="2400" b="1" dirty="0" smtClean="0"/>
              <a:t>Smartphone</a:t>
            </a:r>
            <a:r>
              <a:rPr lang="nl-NL" sz="2400" dirty="0" smtClean="0"/>
              <a:t> langzaam bij het Pannen, snelle bewegingen zijn vervelend om naar te kijken.</a:t>
            </a:r>
          </a:p>
          <a:p>
            <a:pPr marL="0" indent="0">
              <a:buNone/>
            </a:pPr>
            <a:r>
              <a:rPr lang="nl-NL" sz="2400" dirty="0" smtClean="0"/>
              <a:t>De </a:t>
            </a:r>
            <a:r>
              <a:rPr lang="nl-NL" sz="2400" b="1" dirty="0" smtClean="0"/>
              <a:t>Smartphone</a:t>
            </a:r>
            <a:r>
              <a:rPr lang="nl-NL" sz="2400" dirty="0" smtClean="0"/>
              <a:t> heeft dan ook moeite met het scherp stellen en de veranderende lichtomstandigheden.</a:t>
            </a:r>
            <a:endParaRPr lang="nl-NL" sz="2400" dirty="0"/>
          </a:p>
          <a:p>
            <a:pPr marL="0" indent="0">
              <a:buNone/>
            </a:pPr>
            <a:endParaRPr lang="nl-NL" dirty="0" smtClean="0"/>
          </a:p>
        </p:txBody>
      </p:sp>
    </p:spTree>
    <p:extLst>
      <p:ext uri="{BB962C8B-B14F-4D97-AF65-F5344CB8AC3E}">
        <p14:creationId xmlns:p14="http://schemas.microsoft.com/office/powerpoint/2010/main" val="39714728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4800" dirty="0">
                <a:solidFill>
                  <a:srgbClr val="FF0000"/>
                </a:solidFill>
              </a:rPr>
              <a:t>10 Tips voor het gebruik van een Smartphone als Videocamera</a:t>
            </a:r>
            <a:endParaRPr lang="nl-NL" sz="4800" dirty="0"/>
          </a:p>
        </p:txBody>
      </p:sp>
      <p:sp>
        <p:nvSpPr>
          <p:cNvPr id="3" name="Tijdelijke aanduiding voor inhoud 2"/>
          <p:cNvSpPr>
            <a:spLocks noGrp="1"/>
          </p:cNvSpPr>
          <p:nvPr>
            <p:ph idx="1"/>
          </p:nvPr>
        </p:nvSpPr>
        <p:spPr/>
        <p:txBody>
          <a:bodyPr/>
          <a:lstStyle/>
          <a:p>
            <a:pPr marL="0" indent="0">
              <a:buNone/>
            </a:pPr>
            <a:r>
              <a:rPr lang="nl-NL" dirty="0">
                <a:solidFill>
                  <a:srgbClr val="FF0000"/>
                </a:solidFill>
              </a:rPr>
              <a:t>Tip </a:t>
            </a:r>
            <a:r>
              <a:rPr lang="nl-NL" dirty="0" smtClean="0">
                <a:solidFill>
                  <a:srgbClr val="FF0000"/>
                </a:solidFill>
              </a:rPr>
              <a:t>5</a:t>
            </a:r>
          </a:p>
          <a:p>
            <a:pPr marL="0" indent="0">
              <a:buNone/>
            </a:pPr>
            <a:r>
              <a:rPr lang="nl-NL" sz="2400" dirty="0" smtClean="0"/>
              <a:t>Zorg ervoor dat je 3 sec voor de opname de </a:t>
            </a:r>
            <a:r>
              <a:rPr lang="nl-NL" sz="2400" b="1" dirty="0" smtClean="0"/>
              <a:t>Smartphone</a:t>
            </a:r>
            <a:r>
              <a:rPr lang="nl-NL" sz="2400" dirty="0" smtClean="0"/>
              <a:t> al laat opnemen en film aan het einde ook 3 sec langer.</a:t>
            </a:r>
          </a:p>
          <a:p>
            <a:pPr marL="0" indent="0">
              <a:buNone/>
            </a:pPr>
            <a:r>
              <a:rPr lang="nl-NL" sz="2400" dirty="0" smtClean="0"/>
              <a:t>Zo heb je bij het videobewerkingsprogramma ruimte om een juist frame te kiezen voor het monteren van de film.</a:t>
            </a:r>
            <a:endParaRPr lang="nl-NL" sz="2400" dirty="0"/>
          </a:p>
          <a:p>
            <a:pPr marL="0" indent="0">
              <a:buNone/>
            </a:pPr>
            <a:r>
              <a:rPr lang="nl-NL" dirty="0">
                <a:solidFill>
                  <a:srgbClr val="FF0000"/>
                </a:solidFill>
              </a:rPr>
              <a:t>Tip </a:t>
            </a:r>
            <a:r>
              <a:rPr lang="nl-NL" dirty="0" smtClean="0">
                <a:solidFill>
                  <a:srgbClr val="FF0000"/>
                </a:solidFill>
              </a:rPr>
              <a:t>6</a:t>
            </a:r>
          </a:p>
          <a:p>
            <a:pPr marL="0" indent="0">
              <a:buNone/>
            </a:pPr>
            <a:r>
              <a:rPr lang="nl-NL" sz="2400" dirty="0" smtClean="0"/>
              <a:t>Maak altijd een proefopname en bekijk deze ter controle op licht en focus van het onderwerp.</a:t>
            </a:r>
          </a:p>
          <a:p>
            <a:pPr marL="0" indent="0">
              <a:buNone/>
            </a:pPr>
            <a:r>
              <a:rPr lang="nl-NL" sz="2400" dirty="0" smtClean="0"/>
              <a:t>Bij spontane opnames zal dit niet opgaan, en is dus een kwestie van gevoel en geluk .</a:t>
            </a:r>
            <a:endParaRPr lang="nl-NL" sz="2400" dirty="0"/>
          </a:p>
          <a:p>
            <a:endParaRPr lang="nl-NL" dirty="0"/>
          </a:p>
        </p:txBody>
      </p:sp>
    </p:spTree>
    <p:extLst>
      <p:ext uri="{BB962C8B-B14F-4D97-AF65-F5344CB8AC3E}">
        <p14:creationId xmlns:p14="http://schemas.microsoft.com/office/powerpoint/2010/main" val="30142291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4800" dirty="0">
                <a:solidFill>
                  <a:srgbClr val="FF0000"/>
                </a:solidFill>
              </a:rPr>
              <a:t>10 Tips voor het gebruik van een Smartphone als Videocamera</a:t>
            </a:r>
            <a:endParaRPr lang="nl-NL" sz="4800" dirty="0"/>
          </a:p>
        </p:txBody>
      </p:sp>
      <p:sp>
        <p:nvSpPr>
          <p:cNvPr id="3" name="Tijdelijke aanduiding voor inhoud 2"/>
          <p:cNvSpPr>
            <a:spLocks noGrp="1"/>
          </p:cNvSpPr>
          <p:nvPr>
            <p:ph idx="1"/>
          </p:nvPr>
        </p:nvSpPr>
        <p:spPr/>
        <p:txBody>
          <a:bodyPr/>
          <a:lstStyle/>
          <a:p>
            <a:pPr marL="0" indent="0">
              <a:buNone/>
            </a:pPr>
            <a:r>
              <a:rPr lang="nl-NL" dirty="0">
                <a:solidFill>
                  <a:srgbClr val="FF0000"/>
                </a:solidFill>
              </a:rPr>
              <a:t>Tip </a:t>
            </a:r>
            <a:r>
              <a:rPr lang="nl-NL" dirty="0" smtClean="0">
                <a:solidFill>
                  <a:srgbClr val="FF0000"/>
                </a:solidFill>
              </a:rPr>
              <a:t>7</a:t>
            </a:r>
          </a:p>
          <a:p>
            <a:pPr marL="0" indent="0">
              <a:buNone/>
            </a:pPr>
            <a:r>
              <a:rPr lang="nl-NL" sz="2400" dirty="0" smtClean="0"/>
              <a:t>De microfoon van je </a:t>
            </a:r>
            <a:r>
              <a:rPr lang="nl-NL" sz="2400" b="1" dirty="0" smtClean="0"/>
              <a:t>Smartphone </a:t>
            </a:r>
            <a:r>
              <a:rPr lang="nl-NL" sz="2400" dirty="0" smtClean="0"/>
              <a:t>is een omgevingsmicrofoon, deze registreert dus veel omgevingsgeluid zoals wind, mensen enz..</a:t>
            </a:r>
            <a:endParaRPr lang="nl-NL" sz="2400" dirty="0"/>
          </a:p>
          <a:p>
            <a:pPr marL="0" indent="0">
              <a:buNone/>
            </a:pPr>
            <a:r>
              <a:rPr lang="nl-NL" sz="2400" dirty="0" smtClean="0"/>
              <a:t>Kies dus voor een rustige omgeving als dit mogelijk is en ga niet te ver weg staan van het onderwerp.</a:t>
            </a:r>
          </a:p>
          <a:p>
            <a:pPr marL="0" indent="0">
              <a:buNone/>
            </a:pPr>
            <a:r>
              <a:rPr lang="nl-NL" sz="2400" i="1" u="sng" dirty="0" smtClean="0"/>
              <a:t>Of gebruik een externe microfoon zie voorbeeld.</a:t>
            </a:r>
          </a:p>
          <a:p>
            <a:pPr marL="0" indent="0">
              <a:buNone/>
            </a:pPr>
            <a:r>
              <a:rPr lang="nl-NL" dirty="0">
                <a:solidFill>
                  <a:srgbClr val="FF0000"/>
                </a:solidFill>
              </a:rPr>
              <a:t>Tip </a:t>
            </a:r>
            <a:r>
              <a:rPr lang="nl-NL" dirty="0" smtClean="0">
                <a:solidFill>
                  <a:srgbClr val="FF0000"/>
                </a:solidFill>
              </a:rPr>
              <a:t>8</a:t>
            </a:r>
          </a:p>
          <a:p>
            <a:pPr marL="0" indent="0">
              <a:buNone/>
            </a:pPr>
            <a:r>
              <a:rPr lang="nl-NL" sz="2400" dirty="0" smtClean="0"/>
              <a:t>Maak de scene niet te lang en probeer uit verschillende hoeken te filmen, dit maakt het leuker om naar te kijken.</a:t>
            </a:r>
          </a:p>
          <a:p>
            <a:pPr marL="0" indent="0">
              <a:buNone/>
            </a:pPr>
            <a:endParaRPr lang="nl-NL" sz="2400" dirty="0"/>
          </a:p>
          <a:p>
            <a:pPr marL="0" indent="0">
              <a:buNone/>
            </a:pPr>
            <a:endParaRPr lang="nl-NL" sz="2400" i="1" u="sng" dirty="0"/>
          </a:p>
        </p:txBody>
      </p:sp>
    </p:spTree>
    <p:extLst>
      <p:ext uri="{BB962C8B-B14F-4D97-AF65-F5344CB8AC3E}">
        <p14:creationId xmlns:p14="http://schemas.microsoft.com/office/powerpoint/2010/main" val="42876996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4800" dirty="0">
                <a:solidFill>
                  <a:srgbClr val="FF0000"/>
                </a:solidFill>
              </a:rPr>
              <a:t>10 Tips voor het gebruik van een Smartphone als Videocamera</a:t>
            </a:r>
            <a:endParaRPr lang="nl-NL" sz="4800"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a:solidFill>
                  <a:srgbClr val="FF0000"/>
                </a:solidFill>
              </a:rPr>
              <a:t>Tip </a:t>
            </a:r>
            <a:r>
              <a:rPr lang="nl-NL" dirty="0" smtClean="0">
                <a:solidFill>
                  <a:srgbClr val="FF0000"/>
                </a:solidFill>
              </a:rPr>
              <a:t>9</a:t>
            </a:r>
          </a:p>
          <a:p>
            <a:pPr marL="0" indent="0">
              <a:buNone/>
            </a:pPr>
            <a:r>
              <a:rPr lang="nl-NL" sz="2400" dirty="0" smtClean="0"/>
              <a:t>Filmen betekent grote bestanden, zorg dat je genoeg opslagruimte hebt en dat je </a:t>
            </a:r>
            <a:r>
              <a:rPr lang="nl-NL" sz="2400" b="1" dirty="0" smtClean="0"/>
              <a:t>Smartphone</a:t>
            </a:r>
            <a:r>
              <a:rPr lang="nl-NL" sz="2400" dirty="0" smtClean="0"/>
              <a:t> volledig opgeladen is.</a:t>
            </a:r>
          </a:p>
          <a:p>
            <a:pPr marL="0" indent="0">
              <a:buNone/>
            </a:pPr>
            <a:r>
              <a:rPr lang="nl-NL" sz="2400" dirty="0" smtClean="0"/>
              <a:t>Zorg later voor back-up als je klaar bent, op bijv. je PC.</a:t>
            </a:r>
          </a:p>
          <a:p>
            <a:pPr marL="0" indent="0">
              <a:buNone/>
            </a:pPr>
            <a:r>
              <a:rPr lang="nl-NL" dirty="0">
                <a:solidFill>
                  <a:srgbClr val="FF0000"/>
                </a:solidFill>
              </a:rPr>
              <a:t>Tip </a:t>
            </a:r>
            <a:r>
              <a:rPr lang="nl-NL" dirty="0" smtClean="0">
                <a:solidFill>
                  <a:srgbClr val="FF0000"/>
                </a:solidFill>
              </a:rPr>
              <a:t>10</a:t>
            </a:r>
          </a:p>
          <a:p>
            <a:pPr marL="0" indent="0">
              <a:buNone/>
            </a:pPr>
            <a:r>
              <a:rPr lang="nl-NL" sz="2400" dirty="0" smtClean="0"/>
              <a:t>Het kader invulling is per onderwerp natuurlijk verschillend, maar denk altijd na over de 7 basis principes van Film/Fotografie.</a:t>
            </a:r>
          </a:p>
          <a:p>
            <a:pPr marL="0" indent="0">
              <a:buNone/>
            </a:pPr>
            <a:r>
              <a:rPr lang="nl-NL" sz="2400" dirty="0" smtClean="0"/>
              <a:t>Deze zijn :</a:t>
            </a:r>
          </a:p>
          <a:p>
            <a:pPr marL="0" indent="0">
              <a:buNone/>
            </a:pPr>
            <a:r>
              <a:rPr lang="nl-NL" sz="2400" b="1" dirty="0" smtClean="0"/>
              <a:t>Ruimte, Lijn, Vorm, Tone, Kleur, beweging en ritme.</a:t>
            </a:r>
            <a:endParaRPr lang="nl-NL" sz="2400" b="1" dirty="0"/>
          </a:p>
          <a:p>
            <a:pPr marL="0" indent="0">
              <a:buNone/>
            </a:pPr>
            <a:endParaRPr lang="nl-NL" sz="2400" b="1" dirty="0"/>
          </a:p>
          <a:p>
            <a:endParaRPr lang="nl-NL" dirty="0"/>
          </a:p>
        </p:txBody>
      </p:sp>
    </p:spTree>
    <p:extLst>
      <p:ext uri="{BB962C8B-B14F-4D97-AF65-F5344CB8AC3E}">
        <p14:creationId xmlns:p14="http://schemas.microsoft.com/office/powerpoint/2010/main" val="34754144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5400" dirty="0" smtClean="0">
                <a:solidFill>
                  <a:srgbClr val="FF0000"/>
                </a:solidFill>
              </a:rPr>
              <a:t/>
            </a:r>
            <a:br>
              <a:rPr lang="nl-NL" sz="5400" dirty="0" smtClean="0">
                <a:solidFill>
                  <a:srgbClr val="FF0000"/>
                </a:solidFill>
              </a:rPr>
            </a:br>
            <a:r>
              <a:rPr lang="nl-NL" sz="5400" dirty="0" smtClean="0">
                <a:solidFill>
                  <a:srgbClr val="FF0000"/>
                </a:solidFill>
              </a:rPr>
              <a:t>Bewerken </a:t>
            </a:r>
            <a:r>
              <a:rPr lang="nl-NL" sz="5400" dirty="0">
                <a:solidFill>
                  <a:srgbClr val="FF0000"/>
                </a:solidFill>
              </a:rPr>
              <a:t>op Smartphone</a:t>
            </a:r>
            <a:br>
              <a:rPr lang="nl-NL" sz="5400" dirty="0">
                <a:solidFill>
                  <a:srgbClr val="FF0000"/>
                </a:solidFill>
              </a:rPr>
            </a:br>
            <a:endParaRPr lang="nl-NL" dirty="0"/>
          </a:p>
        </p:txBody>
      </p:sp>
      <p:sp>
        <p:nvSpPr>
          <p:cNvPr id="3" name="Tijdelijke aanduiding voor inhoud 2"/>
          <p:cNvSpPr>
            <a:spLocks noGrp="1"/>
          </p:cNvSpPr>
          <p:nvPr>
            <p:ph idx="1"/>
          </p:nvPr>
        </p:nvSpPr>
        <p:spPr>
          <a:xfrm>
            <a:off x="457200" y="1196752"/>
            <a:ext cx="8229600" cy="5127848"/>
          </a:xfrm>
        </p:spPr>
        <p:txBody>
          <a:bodyPr>
            <a:normAutofit/>
          </a:bodyPr>
          <a:lstStyle/>
          <a:p>
            <a:pPr marL="0" indent="0">
              <a:buNone/>
            </a:pPr>
            <a:r>
              <a:rPr lang="nl-NL" sz="2400" dirty="0" smtClean="0"/>
              <a:t>Vijf apps voor bewerken van video’s  op de iPhone  en iPad</a:t>
            </a:r>
          </a:p>
          <a:p>
            <a:pPr marL="0" indent="0">
              <a:buNone/>
            </a:pPr>
            <a:r>
              <a:rPr lang="nl-NL" sz="2400" dirty="0" smtClean="0">
                <a:solidFill>
                  <a:srgbClr val="FF0000"/>
                </a:solidFill>
              </a:rPr>
              <a:t>iMovie  iOS 8 of hoger  € 4,49</a:t>
            </a:r>
          </a:p>
          <a:p>
            <a:pPr marL="0" indent="0">
              <a:buNone/>
            </a:pPr>
            <a:r>
              <a:rPr lang="nl-NL" sz="2400" dirty="0" smtClean="0"/>
              <a:t>Van Apple uitgebreide en stabiele videobewerker.</a:t>
            </a:r>
          </a:p>
          <a:p>
            <a:pPr marL="0" indent="0">
              <a:buNone/>
            </a:pPr>
            <a:r>
              <a:rPr lang="nl-NL" sz="2400" dirty="0" smtClean="0">
                <a:solidFill>
                  <a:srgbClr val="FF0000"/>
                </a:solidFill>
              </a:rPr>
              <a:t>Videon  iOS 7 of hoger €4,49 </a:t>
            </a:r>
          </a:p>
          <a:p>
            <a:pPr marL="0" indent="0">
              <a:buNone/>
            </a:pPr>
            <a:r>
              <a:rPr lang="nl-NL" sz="2400" dirty="0" smtClean="0"/>
              <a:t>Video Camera + Editor met zoom pauze ,effect , filters. </a:t>
            </a:r>
          </a:p>
          <a:p>
            <a:pPr marL="0" indent="0">
              <a:buNone/>
            </a:pPr>
            <a:r>
              <a:rPr lang="nl-NL" sz="2400" dirty="0" err="1" smtClean="0">
                <a:solidFill>
                  <a:srgbClr val="FF0000"/>
                </a:solidFill>
              </a:rPr>
              <a:t>Splice</a:t>
            </a:r>
            <a:r>
              <a:rPr lang="nl-NL" sz="2400" dirty="0" smtClean="0">
                <a:solidFill>
                  <a:srgbClr val="FF0000"/>
                </a:solidFill>
              </a:rPr>
              <a:t>    iOS 6 of hoger Gratis</a:t>
            </a:r>
          </a:p>
          <a:p>
            <a:pPr marL="0" indent="0">
              <a:buNone/>
            </a:pPr>
            <a:r>
              <a:rPr lang="nl-NL" sz="2400" dirty="0" smtClean="0"/>
              <a:t>Video  Editor ( Videobewerker ).</a:t>
            </a:r>
          </a:p>
          <a:p>
            <a:pPr marL="0" indent="0">
              <a:buNone/>
            </a:pPr>
            <a:r>
              <a:rPr lang="nl-NL" sz="2400" dirty="0" err="1" smtClean="0">
                <a:solidFill>
                  <a:srgbClr val="FF0000"/>
                </a:solidFill>
              </a:rPr>
              <a:t>Magisto</a:t>
            </a:r>
            <a:r>
              <a:rPr lang="nl-NL" sz="2400" dirty="0" smtClean="0">
                <a:solidFill>
                  <a:srgbClr val="FF0000"/>
                </a:solidFill>
              </a:rPr>
              <a:t> iOS 7 of hoger Gratis</a:t>
            </a:r>
          </a:p>
          <a:p>
            <a:pPr marL="0" indent="0">
              <a:buNone/>
            </a:pPr>
            <a:r>
              <a:rPr lang="nl-NL" sz="2400" dirty="0" smtClean="0"/>
              <a:t>Maakt zelf in 3 stappen een Film.</a:t>
            </a:r>
          </a:p>
          <a:p>
            <a:pPr marL="0" indent="0">
              <a:buNone/>
            </a:pPr>
            <a:r>
              <a:rPr lang="nl-NL" sz="2400" dirty="0" err="1" smtClean="0">
                <a:solidFill>
                  <a:srgbClr val="FF0000"/>
                </a:solidFill>
              </a:rPr>
              <a:t>Montaj</a:t>
            </a:r>
            <a:r>
              <a:rPr lang="nl-NL" sz="2400" dirty="0" smtClean="0">
                <a:solidFill>
                  <a:srgbClr val="FF0000"/>
                </a:solidFill>
              </a:rPr>
              <a:t>  iOS 6 of hoger Gratis</a:t>
            </a:r>
          </a:p>
          <a:p>
            <a:pPr marL="0" indent="0">
              <a:buNone/>
            </a:pPr>
            <a:r>
              <a:rPr lang="nl-NL" sz="2400" dirty="0" smtClean="0"/>
              <a:t>Video Editor </a:t>
            </a:r>
            <a:r>
              <a:rPr lang="nl-NL" sz="2400" dirty="0" err="1" smtClean="0"/>
              <a:t>and</a:t>
            </a:r>
            <a:r>
              <a:rPr lang="nl-NL" sz="2400" dirty="0" smtClean="0"/>
              <a:t> </a:t>
            </a:r>
            <a:r>
              <a:rPr lang="nl-NL" sz="2400" dirty="0" err="1" smtClean="0"/>
              <a:t>sharing</a:t>
            </a:r>
            <a:endParaRPr lang="nl-NL" sz="2400" dirty="0"/>
          </a:p>
        </p:txBody>
      </p:sp>
    </p:spTree>
    <p:extLst>
      <p:ext uri="{BB962C8B-B14F-4D97-AF65-F5344CB8AC3E}">
        <p14:creationId xmlns:p14="http://schemas.microsoft.com/office/powerpoint/2010/main" val="3470497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704088"/>
            <a:ext cx="8229600" cy="564672"/>
          </a:xfrm>
        </p:spPr>
        <p:txBody>
          <a:bodyPr>
            <a:normAutofit fontScale="90000"/>
          </a:bodyPr>
          <a:lstStyle/>
          <a:p>
            <a:r>
              <a:rPr lang="nl-NL" sz="4000" dirty="0" smtClean="0">
                <a:solidFill>
                  <a:srgbClr val="FF0000"/>
                </a:solidFill>
              </a:rPr>
              <a:t>Andere apps om video’s te bewerken</a:t>
            </a:r>
            <a:endParaRPr lang="nl-NL" sz="4000" dirty="0">
              <a:solidFill>
                <a:srgbClr val="FF0000"/>
              </a:solidFill>
            </a:endParaRPr>
          </a:p>
        </p:txBody>
      </p:sp>
      <p:sp>
        <p:nvSpPr>
          <p:cNvPr id="3" name="Tijdelijke aanduiding voor inhoud 2"/>
          <p:cNvSpPr>
            <a:spLocks noGrp="1"/>
          </p:cNvSpPr>
          <p:nvPr>
            <p:ph idx="1"/>
          </p:nvPr>
        </p:nvSpPr>
        <p:spPr>
          <a:xfrm>
            <a:off x="457200" y="1268760"/>
            <a:ext cx="8229600" cy="5055840"/>
          </a:xfrm>
        </p:spPr>
        <p:txBody>
          <a:bodyPr>
            <a:normAutofit fontScale="92500" lnSpcReduction="10000"/>
          </a:bodyPr>
          <a:lstStyle/>
          <a:p>
            <a:pPr marL="0" indent="0">
              <a:buNone/>
            </a:pPr>
            <a:endParaRPr lang="nl-NL" dirty="0" smtClean="0"/>
          </a:p>
          <a:p>
            <a:pPr marL="0" indent="0">
              <a:buNone/>
            </a:pPr>
            <a:r>
              <a:rPr lang="nl-NL" dirty="0" err="1" smtClean="0"/>
              <a:t>Vine</a:t>
            </a:r>
            <a:r>
              <a:rPr lang="nl-NL" dirty="0" smtClean="0"/>
              <a:t>           iOS  7 en hoger. Gratis</a:t>
            </a:r>
          </a:p>
          <a:p>
            <a:pPr marL="0" indent="0">
              <a:buNone/>
            </a:pPr>
            <a:endParaRPr lang="nl-NL" dirty="0" smtClean="0"/>
          </a:p>
          <a:p>
            <a:pPr marL="0" indent="0">
              <a:buNone/>
            </a:pPr>
            <a:r>
              <a:rPr lang="nl-NL" dirty="0" smtClean="0"/>
              <a:t>Instagram  iOS  6 en hoger. Gratis</a:t>
            </a:r>
          </a:p>
          <a:p>
            <a:pPr marL="0" indent="0">
              <a:buNone/>
            </a:pPr>
            <a:endParaRPr lang="nl-NL" dirty="0" smtClean="0"/>
          </a:p>
          <a:p>
            <a:pPr marL="0" indent="0">
              <a:buNone/>
            </a:pPr>
            <a:r>
              <a:rPr lang="nl-NL" dirty="0" err="1" smtClean="0"/>
              <a:t>MoviePro</a:t>
            </a:r>
            <a:r>
              <a:rPr lang="nl-NL" dirty="0" smtClean="0"/>
              <a:t>   iOS  7 en hoger. € 4,49</a:t>
            </a:r>
          </a:p>
          <a:p>
            <a:pPr marL="0" indent="0">
              <a:buNone/>
            </a:pPr>
            <a:endParaRPr lang="nl-NL" dirty="0" smtClean="0"/>
          </a:p>
          <a:p>
            <a:pPr marL="0" indent="0">
              <a:buNone/>
            </a:pPr>
            <a:r>
              <a:rPr lang="nl-NL" dirty="0" err="1" smtClean="0"/>
              <a:t>Socialcam</a:t>
            </a:r>
            <a:r>
              <a:rPr lang="nl-NL" dirty="0" smtClean="0"/>
              <a:t>  iOS  6 en hoger. Gratis</a:t>
            </a:r>
          </a:p>
          <a:p>
            <a:pPr marL="0" indent="0">
              <a:buNone/>
            </a:pPr>
            <a:endParaRPr lang="nl-NL" dirty="0" smtClean="0"/>
          </a:p>
          <a:p>
            <a:pPr marL="0" indent="0">
              <a:buNone/>
            </a:pPr>
            <a:r>
              <a:rPr lang="nl-NL" dirty="0" err="1" smtClean="0"/>
              <a:t>Cute</a:t>
            </a:r>
            <a:r>
              <a:rPr lang="nl-NL" dirty="0" smtClean="0"/>
              <a:t> Cut     iOS 7 en hoger. Gratis </a:t>
            </a:r>
          </a:p>
          <a:p>
            <a:pPr marL="0" indent="0">
              <a:buNone/>
            </a:pPr>
            <a:endParaRPr lang="nl-NL" dirty="0" smtClean="0"/>
          </a:p>
          <a:p>
            <a:pPr marL="0" indent="0">
              <a:buNone/>
            </a:pPr>
            <a:r>
              <a:rPr lang="nl-NL" dirty="0" err="1" smtClean="0"/>
              <a:t>Vyclone</a:t>
            </a:r>
            <a:r>
              <a:rPr lang="nl-NL" dirty="0" smtClean="0"/>
              <a:t>       iOS 7 en hoger. Gratis</a:t>
            </a:r>
            <a:endParaRPr lang="nl-NL" dirty="0"/>
          </a:p>
        </p:txBody>
      </p:sp>
    </p:spTree>
    <p:extLst>
      <p:ext uri="{BB962C8B-B14F-4D97-AF65-F5344CB8AC3E}">
        <p14:creationId xmlns:p14="http://schemas.microsoft.com/office/powerpoint/2010/main" val="12357450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692696"/>
            <a:ext cx="8291264" cy="648072"/>
          </a:xfrm>
        </p:spPr>
        <p:txBody>
          <a:bodyPr>
            <a:normAutofit fontScale="90000"/>
          </a:bodyPr>
          <a:lstStyle/>
          <a:p>
            <a:r>
              <a:rPr lang="nl-NL" sz="4000" dirty="0" smtClean="0">
                <a:solidFill>
                  <a:srgbClr val="FF0000"/>
                </a:solidFill>
              </a:rPr>
              <a:t>Hoe een film te monteren op een iPad</a:t>
            </a:r>
            <a:endParaRPr lang="nl-NL" sz="4000" dirty="0">
              <a:solidFill>
                <a:srgbClr val="FF0000"/>
              </a:solidFill>
            </a:endParaRPr>
          </a:p>
        </p:txBody>
      </p:sp>
      <p:sp>
        <p:nvSpPr>
          <p:cNvPr id="3" name="Tijdelijke aanduiding voor inhoud 2"/>
          <p:cNvSpPr>
            <a:spLocks noGrp="1"/>
          </p:cNvSpPr>
          <p:nvPr>
            <p:ph idx="1"/>
          </p:nvPr>
        </p:nvSpPr>
        <p:spPr>
          <a:xfrm>
            <a:off x="457200" y="1556792"/>
            <a:ext cx="8229600" cy="4767808"/>
          </a:xfrm>
        </p:spPr>
        <p:txBody>
          <a:bodyPr/>
          <a:lstStyle/>
          <a:p>
            <a:pPr marL="0" indent="0">
              <a:buNone/>
            </a:pPr>
            <a:r>
              <a:rPr lang="nl-NL" dirty="0" smtClean="0"/>
              <a:t>Voor een uitgebreide beschrijving ga na de volgende  </a:t>
            </a:r>
          </a:p>
          <a:p>
            <a:pPr marL="0" indent="0">
              <a:buNone/>
            </a:pPr>
            <a:r>
              <a:rPr lang="nl-NL" dirty="0" smtClean="0">
                <a:solidFill>
                  <a:srgbClr val="FF0000"/>
                </a:solidFill>
                <a:hlinkClick r:id="rId2"/>
              </a:rPr>
              <a:t>www.computertotaal.nl/tablet/films-monteren-op-je-ipad-62913</a:t>
            </a:r>
            <a:r>
              <a:rPr lang="nl-NL" dirty="0" smtClean="0">
                <a:solidFill>
                  <a:srgbClr val="FF0000"/>
                </a:solidFill>
              </a:rPr>
              <a:t> </a:t>
            </a:r>
          </a:p>
          <a:p>
            <a:pPr marL="0" indent="0">
              <a:buNone/>
            </a:pPr>
            <a:endParaRPr lang="nl-NL" dirty="0">
              <a:solidFill>
                <a:srgbClr val="FF0000"/>
              </a:solidFill>
            </a:endParaRPr>
          </a:p>
          <a:p>
            <a:pPr marL="0" indent="0">
              <a:buNone/>
            </a:pPr>
            <a:r>
              <a:rPr lang="nl-NL" dirty="0" smtClean="0">
                <a:solidFill>
                  <a:srgbClr val="FF0000"/>
                </a:solidFill>
                <a:hlinkClick r:id="rId3"/>
              </a:rPr>
              <a:t>www.computertotaal.nl/tablet/films-monteren-op-je-ipad-62913/pagina-2</a:t>
            </a:r>
            <a:endParaRPr lang="nl-NL" dirty="0" smtClean="0">
              <a:solidFill>
                <a:srgbClr val="FF0000"/>
              </a:solidFill>
            </a:endParaRPr>
          </a:p>
          <a:p>
            <a:pPr marL="0" indent="0">
              <a:buNone/>
            </a:pPr>
            <a:endParaRPr lang="nl-NL" dirty="0">
              <a:solidFill>
                <a:srgbClr val="FF0000"/>
              </a:solidFill>
            </a:endParaRPr>
          </a:p>
        </p:txBody>
      </p:sp>
    </p:spTree>
    <p:extLst>
      <p:ext uri="{BB962C8B-B14F-4D97-AF65-F5344CB8AC3E}">
        <p14:creationId xmlns:p14="http://schemas.microsoft.com/office/powerpoint/2010/main" val="42147173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troom">
  <a:themeElements>
    <a:clrScheme name="Stroom">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Stroom">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troom">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870</TotalTime>
  <Words>1185</Words>
  <Application>Microsoft Office PowerPoint</Application>
  <PresentationFormat>Diavoorstelling (4:3)</PresentationFormat>
  <Paragraphs>148</Paragraphs>
  <Slides>17</Slides>
  <Notes>3</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Calibri</vt:lpstr>
      <vt:lpstr>Constantia</vt:lpstr>
      <vt:lpstr>Wingdings 2</vt:lpstr>
      <vt:lpstr>Stroom</vt:lpstr>
      <vt:lpstr>Filmen met je Smartphone</vt:lpstr>
      <vt:lpstr>  10 Tips voor het gebruik van een Smartphone als Videocamera</vt:lpstr>
      <vt:lpstr>10 Tips voor het gebruik van een Smartphone als Videocamera</vt:lpstr>
      <vt:lpstr>10 Tips voor het gebruik van een Smartphone als Videocamera</vt:lpstr>
      <vt:lpstr>10 Tips voor het gebruik van een Smartphone als Videocamera</vt:lpstr>
      <vt:lpstr>10 Tips voor het gebruik van een Smartphone als Videocamera</vt:lpstr>
      <vt:lpstr> Bewerken op Smartphone </vt:lpstr>
      <vt:lpstr>Andere apps om video’s te bewerken</vt:lpstr>
      <vt:lpstr>Hoe een film te monteren op een iPad</vt:lpstr>
      <vt:lpstr>Hoe te monteren op je iPad</vt:lpstr>
      <vt:lpstr>PowerPoint-presentatie</vt:lpstr>
      <vt:lpstr>  Up en Downloaden films</vt:lpstr>
      <vt:lpstr>  Neem je video op</vt:lpstr>
      <vt:lpstr>Zet je video op YouTube of VIMEO</vt:lpstr>
      <vt:lpstr>Zet je video op YouTube of VIMEO</vt:lpstr>
      <vt:lpstr>Zet je video op YouTube of VIMEO</vt:lpstr>
      <vt:lpstr>STAP 3   Plak de insluitcode op je website of als je hem niet publiekelijk wilt tonen, mail betrokkene die insluitcode.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Filmen met je Smartphone</dc:title>
  <dc:creator>Administrator</dc:creator>
  <cp:lastModifiedBy>Bert</cp:lastModifiedBy>
  <cp:revision>41</cp:revision>
  <dcterms:created xsi:type="dcterms:W3CDTF">2014-12-15T22:44:21Z</dcterms:created>
  <dcterms:modified xsi:type="dcterms:W3CDTF">2014-12-22T23:42:34Z</dcterms:modified>
</cp:coreProperties>
</file>