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68" r:id="rId3"/>
    <p:sldId id="266" r:id="rId4"/>
    <p:sldId id="267" r:id="rId5"/>
    <p:sldId id="270" r:id="rId6"/>
    <p:sldId id="257" r:id="rId7"/>
    <p:sldId id="258" r:id="rId8"/>
    <p:sldId id="259" r:id="rId9"/>
    <p:sldId id="261" r:id="rId10"/>
    <p:sldId id="263" r:id="rId11"/>
    <p:sldId id="260" r:id="rId12"/>
    <p:sldId id="262" r:id="rId13"/>
    <p:sldId id="264" r:id="rId14"/>
    <p:sldId id="265" r:id="rId15"/>
    <p:sldId id="269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2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ap Swenker" userId="78fca869-dc5e-4d27-9b33-6c6c4da994bf" providerId="ADAL" clId="{5EF53DBB-DDB7-46A8-9541-0AC33861A6D4}"/>
    <pc:docChg chg="custSel addSld delSld modSld sldOrd">
      <pc:chgData name="Jaap Swenker" userId="78fca869-dc5e-4d27-9b33-6c6c4da994bf" providerId="ADAL" clId="{5EF53DBB-DDB7-46A8-9541-0AC33861A6D4}" dt="2018-09-02T21:38:29.848" v="1747"/>
      <pc:docMkLst>
        <pc:docMk/>
      </pc:docMkLst>
      <pc:sldChg chg="addSp delSp modSp">
        <pc:chgData name="Jaap Swenker" userId="78fca869-dc5e-4d27-9b33-6c6c4da994bf" providerId="ADAL" clId="{5EF53DBB-DDB7-46A8-9541-0AC33861A6D4}" dt="2018-09-02T21:36:44.316" v="1714" actId="478"/>
        <pc:sldMkLst>
          <pc:docMk/>
          <pc:sldMk cId="2262737011" sldId="256"/>
        </pc:sldMkLst>
        <pc:spChg chg="mod">
          <ac:chgData name="Jaap Swenker" userId="78fca869-dc5e-4d27-9b33-6c6c4da994bf" providerId="ADAL" clId="{5EF53DBB-DDB7-46A8-9541-0AC33861A6D4}" dt="2018-09-02T14:02:40.847" v="1320" actId="20577"/>
          <ac:spMkLst>
            <pc:docMk/>
            <pc:sldMk cId="2262737011" sldId="256"/>
            <ac:spMk id="2" creationId="{596B1C7A-87D4-4490-A88A-7A1768473F48}"/>
          </ac:spMkLst>
        </pc:spChg>
        <pc:spChg chg="mod">
          <ac:chgData name="Jaap Swenker" userId="78fca869-dc5e-4d27-9b33-6c6c4da994bf" providerId="ADAL" clId="{5EF53DBB-DDB7-46A8-9541-0AC33861A6D4}" dt="2018-09-02T21:32:39.519" v="1707" actId="255"/>
          <ac:spMkLst>
            <pc:docMk/>
            <pc:sldMk cId="2262737011" sldId="256"/>
            <ac:spMk id="3" creationId="{9B3FB03C-1647-46C3-9795-19B007BF804D}"/>
          </ac:spMkLst>
        </pc:spChg>
        <pc:picChg chg="add mod">
          <ac:chgData name="Jaap Swenker" userId="78fca869-dc5e-4d27-9b33-6c6c4da994bf" providerId="ADAL" clId="{5EF53DBB-DDB7-46A8-9541-0AC33861A6D4}" dt="2018-09-02T13:27:10.247" v="771" actId="1038"/>
          <ac:picMkLst>
            <pc:docMk/>
            <pc:sldMk cId="2262737011" sldId="256"/>
            <ac:picMk id="4" creationId="{9FD30021-BA52-4ACA-AF90-DF0DA87A0F65}"/>
          </ac:picMkLst>
        </pc:picChg>
        <pc:picChg chg="add mod">
          <ac:chgData name="Jaap Swenker" userId="78fca869-dc5e-4d27-9b33-6c6c4da994bf" providerId="ADAL" clId="{5EF53DBB-DDB7-46A8-9541-0AC33861A6D4}" dt="2018-09-02T14:06:46.700" v="1327" actId="1035"/>
          <ac:picMkLst>
            <pc:docMk/>
            <pc:sldMk cId="2262737011" sldId="256"/>
            <ac:picMk id="6" creationId="{949D5E50-6BA0-4887-9BF0-7292797FBB41}"/>
          </ac:picMkLst>
        </pc:picChg>
        <pc:picChg chg="add del mod">
          <ac:chgData name="Jaap Swenker" userId="78fca869-dc5e-4d27-9b33-6c6c4da994bf" providerId="ADAL" clId="{5EF53DBB-DDB7-46A8-9541-0AC33861A6D4}" dt="2018-09-02T21:36:44.316" v="1714" actId="478"/>
          <ac:picMkLst>
            <pc:docMk/>
            <pc:sldMk cId="2262737011" sldId="256"/>
            <ac:picMk id="7" creationId="{4C80F497-D21B-4419-8424-25ED5E4DE225}"/>
          </ac:picMkLst>
        </pc:picChg>
      </pc:sldChg>
      <pc:sldChg chg="addSp modSp">
        <pc:chgData name="Jaap Swenker" userId="78fca869-dc5e-4d27-9b33-6c6c4da994bf" providerId="ADAL" clId="{5EF53DBB-DDB7-46A8-9541-0AC33861A6D4}" dt="2018-09-02T21:37:46.848" v="1720"/>
        <pc:sldMkLst>
          <pc:docMk/>
          <pc:sldMk cId="504968436" sldId="257"/>
        </pc:sldMkLst>
        <pc:spChg chg="mod">
          <ac:chgData name="Jaap Swenker" userId="78fca869-dc5e-4d27-9b33-6c6c4da994bf" providerId="ADAL" clId="{5EF53DBB-DDB7-46A8-9541-0AC33861A6D4}" dt="2018-09-02T10:22:35.220" v="25" actId="20577"/>
          <ac:spMkLst>
            <pc:docMk/>
            <pc:sldMk cId="504968436" sldId="257"/>
            <ac:spMk id="2" creationId="{88DACC41-2FE0-421D-A88E-6D252257CC82}"/>
          </ac:spMkLst>
        </pc:spChg>
        <pc:spChg chg="mod">
          <ac:chgData name="Jaap Swenker" userId="78fca869-dc5e-4d27-9b33-6c6c4da994bf" providerId="ADAL" clId="{5EF53DBB-DDB7-46A8-9541-0AC33861A6D4}" dt="2018-09-02T13:34:40.011" v="986" actId="313"/>
          <ac:spMkLst>
            <pc:docMk/>
            <pc:sldMk cId="504968436" sldId="257"/>
            <ac:spMk id="3" creationId="{3F56563C-8CCC-4650-B438-82557B506565}"/>
          </ac:spMkLst>
        </pc:spChg>
        <pc:picChg chg="add">
          <ac:chgData name="Jaap Swenker" userId="78fca869-dc5e-4d27-9b33-6c6c4da994bf" providerId="ADAL" clId="{5EF53DBB-DDB7-46A8-9541-0AC33861A6D4}" dt="2018-09-02T21:37:46.848" v="1720"/>
          <ac:picMkLst>
            <pc:docMk/>
            <pc:sldMk cId="504968436" sldId="257"/>
            <ac:picMk id="4" creationId="{4B8990C1-7108-4ED3-A34B-933257810C50}"/>
          </ac:picMkLst>
        </pc:picChg>
      </pc:sldChg>
      <pc:sldChg chg="addSp modSp add">
        <pc:chgData name="Jaap Swenker" userId="78fca869-dc5e-4d27-9b33-6c6c4da994bf" providerId="ADAL" clId="{5EF53DBB-DDB7-46A8-9541-0AC33861A6D4}" dt="2018-09-02T21:37:51.332" v="1721"/>
        <pc:sldMkLst>
          <pc:docMk/>
          <pc:sldMk cId="418065233" sldId="258"/>
        </pc:sldMkLst>
        <pc:spChg chg="mod">
          <ac:chgData name="Jaap Swenker" userId="78fca869-dc5e-4d27-9b33-6c6c4da994bf" providerId="ADAL" clId="{5EF53DBB-DDB7-46A8-9541-0AC33861A6D4}" dt="2018-09-02T10:24:20.333" v="52" actId="20577"/>
          <ac:spMkLst>
            <pc:docMk/>
            <pc:sldMk cId="418065233" sldId="258"/>
            <ac:spMk id="2" creationId="{B6B38BF2-E700-46B7-B5DD-2145FF97B7E9}"/>
          </ac:spMkLst>
        </pc:spChg>
        <pc:spChg chg="mod">
          <ac:chgData name="Jaap Swenker" userId="78fca869-dc5e-4d27-9b33-6c6c4da994bf" providerId="ADAL" clId="{5EF53DBB-DDB7-46A8-9541-0AC33861A6D4}" dt="2018-09-02T21:27:13.764" v="1661" actId="20577"/>
          <ac:spMkLst>
            <pc:docMk/>
            <pc:sldMk cId="418065233" sldId="258"/>
            <ac:spMk id="3" creationId="{30CBB8DC-0B85-4152-9C40-53AFF3115A23}"/>
          </ac:spMkLst>
        </pc:spChg>
        <pc:picChg chg="add">
          <ac:chgData name="Jaap Swenker" userId="78fca869-dc5e-4d27-9b33-6c6c4da994bf" providerId="ADAL" clId="{5EF53DBB-DDB7-46A8-9541-0AC33861A6D4}" dt="2018-09-02T21:37:51.332" v="1721"/>
          <ac:picMkLst>
            <pc:docMk/>
            <pc:sldMk cId="418065233" sldId="258"/>
            <ac:picMk id="4" creationId="{76C8AD0F-D534-469A-A799-0D5ED57B0B20}"/>
          </ac:picMkLst>
        </pc:picChg>
      </pc:sldChg>
      <pc:sldChg chg="addSp modSp add">
        <pc:chgData name="Jaap Swenker" userId="78fca869-dc5e-4d27-9b33-6c6c4da994bf" providerId="ADAL" clId="{5EF53DBB-DDB7-46A8-9541-0AC33861A6D4}" dt="2018-09-02T21:37:55.801" v="1722"/>
        <pc:sldMkLst>
          <pc:docMk/>
          <pc:sldMk cId="742671843" sldId="259"/>
        </pc:sldMkLst>
        <pc:spChg chg="mod">
          <ac:chgData name="Jaap Swenker" userId="78fca869-dc5e-4d27-9b33-6c6c4da994bf" providerId="ADAL" clId="{5EF53DBB-DDB7-46A8-9541-0AC33861A6D4}" dt="2018-09-02T10:26:58.002" v="232" actId="20577"/>
          <ac:spMkLst>
            <pc:docMk/>
            <pc:sldMk cId="742671843" sldId="259"/>
            <ac:spMk id="2" creationId="{BBFB6FEE-6466-4FF9-B0CA-2B66DD471AB1}"/>
          </ac:spMkLst>
        </pc:spChg>
        <pc:spChg chg="mod">
          <ac:chgData name="Jaap Swenker" userId="78fca869-dc5e-4d27-9b33-6c6c4da994bf" providerId="ADAL" clId="{5EF53DBB-DDB7-46A8-9541-0AC33861A6D4}" dt="2018-09-02T13:20:15.123" v="686" actId="6549"/>
          <ac:spMkLst>
            <pc:docMk/>
            <pc:sldMk cId="742671843" sldId="259"/>
            <ac:spMk id="3" creationId="{2025F17F-64E0-400B-8294-32911632B3DC}"/>
          </ac:spMkLst>
        </pc:spChg>
        <pc:picChg chg="add">
          <ac:chgData name="Jaap Swenker" userId="78fca869-dc5e-4d27-9b33-6c6c4da994bf" providerId="ADAL" clId="{5EF53DBB-DDB7-46A8-9541-0AC33861A6D4}" dt="2018-09-02T21:37:55.801" v="1722"/>
          <ac:picMkLst>
            <pc:docMk/>
            <pc:sldMk cId="742671843" sldId="259"/>
            <ac:picMk id="4" creationId="{AC7094DE-EDA3-43B4-A4E2-0C69D89A04D4}"/>
          </ac:picMkLst>
        </pc:picChg>
      </pc:sldChg>
      <pc:sldChg chg="modSp add">
        <pc:chgData name="Jaap Swenker" userId="78fca869-dc5e-4d27-9b33-6c6c4da994bf" providerId="ADAL" clId="{5EF53DBB-DDB7-46A8-9541-0AC33861A6D4}" dt="2018-09-02T21:21:49.716" v="1602" actId="20577"/>
        <pc:sldMkLst>
          <pc:docMk/>
          <pc:sldMk cId="51400869" sldId="260"/>
        </pc:sldMkLst>
        <pc:spChg chg="mod">
          <ac:chgData name="Jaap Swenker" userId="78fca869-dc5e-4d27-9b33-6c6c4da994bf" providerId="ADAL" clId="{5EF53DBB-DDB7-46A8-9541-0AC33861A6D4}" dt="2018-09-02T10:28:35.465" v="245" actId="20577"/>
          <ac:spMkLst>
            <pc:docMk/>
            <pc:sldMk cId="51400869" sldId="260"/>
            <ac:spMk id="2" creationId="{05742DE7-A194-4780-ABF9-4AD36997FAB5}"/>
          </ac:spMkLst>
        </pc:spChg>
        <pc:spChg chg="mod">
          <ac:chgData name="Jaap Swenker" userId="78fca869-dc5e-4d27-9b33-6c6c4da994bf" providerId="ADAL" clId="{5EF53DBB-DDB7-46A8-9541-0AC33861A6D4}" dt="2018-09-02T21:21:49.716" v="1602" actId="20577"/>
          <ac:spMkLst>
            <pc:docMk/>
            <pc:sldMk cId="51400869" sldId="260"/>
            <ac:spMk id="3" creationId="{4532A19D-4C22-4193-A77D-D10652D356E5}"/>
          </ac:spMkLst>
        </pc:spChg>
      </pc:sldChg>
      <pc:sldChg chg="addSp modSp add ord">
        <pc:chgData name="Jaap Swenker" userId="78fca869-dc5e-4d27-9b33-6c6c4da994bf" providerId="ADAL" clId="{5EF53DBB-DDB7-46A8-9541-0AC33861A6D4}" dt="2018-09-02T21:38:11.051" v="1742" actId="1037"/>
        <pc:sldMkLst>
          <pc:docMk/>
          <pc:sldMk cId="4140026378" sldId="261"/>
        </pc:sldMkLst>
        <pc:spChg chg="mod">
          <ac:chgData name="Jaap Swenker" userId="78fca869-dc5e-4d27-9b33-6c6c4da994bf" providerId="ADAL" clId="{5EF53DBB-DDB7-46A8-9541-0AC33861A6D4}" dt="2018-09-02T21:38:11.051" v="1742" actId="1037"/>
          <ac:spMkLst>
            <pc:docMk/>
            <pc:sldMk cId="4140026378" sldId="261"/>
            <ac:spMk id="2" creationId="{DC806FF0-8E02-4BA2-A263-154FC7609CAC}"/>
          </ac:spMkLst>
        </pc:spChg>
        <pc:spChg chg="mod">
          <ac:chgData name="Jaap Swenker" userId="78fca869-dc5e-4d27-9b33-6c6c4da994bf" providerId="ADAL" clId="{5EF53DBB-DDB7-46A8-9541-0AC33861A6D4}" dt="2018-09-02T10:45:44.221" v="341" actId="20577"/>
          <ac:spMkLst>
            <pc:docMk/>
            <pc:sldMk cId="4140026378" sldId="261"/>
            <ac:spMk id="3" creationId="{604E505C-E83C-46B5-8D0E-18A090E895DD}"/>
          </ac:spMkLst>
        </pc:spChg>
        <pc:picChg chg="add">
          <ac:chgData name="Jaap Swenker" userId="78fca869-dc5e-4d27-9b33-6c6c4da994bf" providerId="ADAL" clId="{5EF53DBB-DDB7-46A8-9541-0AC33861A6D4}" dt="2018-09-02T21:38:04.582" v="1723" actId="1037"/>
          <ac:picMkLst>
            <pc:docMk/>
            <pc:sldMk cId="4140026378" sldId="261"/>
            <ac:picMk id="4" creationId="{154BE345-6516-4AFE-A1DD-3D522875D4F9}"/>
          </ac:picMkLst>
        </pc:picChg>
      </pc:sldChg>
      <pc:sldChg chg="addSp delSp modSp add">
        <pc:chgData name="Jaap Swenker" userId="78fca869-dc5e-4d27-9b33-6c6c4da994bf" providerId="ADAL" clId="{5EF53DBB-DDB7-46A8-9541-0AC33861A6D4}" dt="2018-09-02T21:38:21.019" v="1744"/>
        <pc:sldMkLst>
          <pc:docMk/>
          <pc:sldMk cId="2318655270" sldId="262"/>
        </pc:sldMkLst>
        <pc:spChg chg="mod">
          <ac:chgData name="Jaap Swenker" userId="78fca869-dc5e-4d27-9b33-6c6c4da994bf" providerId="ADAL" clId="{5EF53DBB-DDB7-46A8-9541-0AC33861A6D4}" dt="2018-09-02T13:18:14.910" v="678" actId="313"/>
          <ac:spMkLst>
            <pc:docMk/>
            <pc:sldMk cId="2318655270" sldId="262"/>
            <ac:spMk id="2" creationId="{ECDCC8EE-47A0-46B9-A441-C1AB20E0A949}"/>
          </ac:spMkLst>
        </pc:spChg>
        <pc:spChg chg="mod">
          <ac:chgData name="Jaap Swenker" userId="78fca869-dc5e-4d27-9b33-6c6c4da994bf" providerId="ADAL" clId="{5EF53DBB-DDB7-46A8-9541-0AC33861A6D4}" dt="2018-09-02T20:05:44.275" v="1557" actId="20577"/>
          <ac:spMkLst>
            <pc:docMk/>
            <pc:sldMk cId="2318655270" sldId="262"/>
            <ac:spMk id="3" creationId="{88159EFD-65F6-4B0E-B017-57C072A2130D}"/>
          </ac:spMkLst>
        </pc:spChg>
        <pc:picChg chg="add">
          <ac:chgData name="Jaap Swenker" userId="78fca869-dc5e-4d27-9b33-6c6c4da994bf" providerId="ADAL" clId="{5EF53DBB-DDB7-46A8-9541-0AC33861A6D4}" dt="2018-09-02T21:38:21.019" v="1744"/>
          <ac:picMkLst>
            <pc:docMk/>
            <pc:sldMk cId="2318655270" sldId="262"/>
            <ac:picMk id="4" creationId="{2C810161-ECEE-4DAB-A07A-D267AF76C458}"/>
          </ac:picMkLst>
        </pc:picChg>
        <pc:picChg chg="add del mod">
          <ac:chgData name="Jaap Swenker" userId="78fca869-dc5e-4d27-9b33-6c6c4da994bf" providerId="ADAL" clId="{5EF53DBB-DDB7-46A8-9541-0AC33861A6D4}" dt="2018-09-02T13:27:00.423" v="767" actId="20577"/>
          <ac:picMkLst>
            <pc:docMk/>
            <pc:sldMk cId="2318655270" sldId="262"/>
            <ac:picMk id="5" creationId="{E81BF3FD-3DFC-4A82-8DAA-C0B2DF173F29}"/>
          </ac:picMkLst>
        </pc:picChg>
      </pc:sldChg>
      <pc:sldChg chg="addSp modSp add">
        <pc:chgData name="Jaap Swenker" userId="78fca869-dc5e-4d27-9b33-6c6c4da994bf" providerId="ADAL" clId="{5EF53DBB-DDB7-46A8-9541-0AC33861A6D4}" dt="2018-09-02T21:38:17.441" v="1743"/>
        <pc:sldMkLst>
          <pc:docMk/>
          <pc:sldMk cId="3249892255" sldId="263"/>
        </pc:sldMkLst>
        <pc:spChg chg="mod">
          <ac:chgData name="Jaap Swenker" userId="78fca869-dc5e-4d27-9b33-6c6c4da994bf" providerId="ADAL" clId="{5EF53DBB-DDB7-46A8-9541-0AC33861A6D4}" dt="2018-09-02T13:29:54.414" v="798" actId="20577"/>
          <ac:spMkLst>
            <pc:docMk/>
            <pc:sldMk cId="3249892255" sldId="263"/>
            <ac:spMk id="2" creationId="{9357A29F-35C1-40C9-9BF4-E0DE8B4BA2C8}"/>
          </ac:spMkLst>
        </pc:spChg>
        <pc:spChg chg="mod">
          <ac:chgData name="Jaap Swenker" userId="78fca869-dc5e-4d27-9b33-6c6c4da994bf" providerId="ADAL" clId="{5EF53DBB-DDB7-46A8-9541-0AC33861A6D4}" dt="2018-09-02T13:32:08.348" v="953" actId="20577"/>
          <ac:spMkLst>
            <pc:docMk/>
            <pc:sldMk cId="3249892255" sldId="263"/>
            <ac:spMk id="3" creationId="{50FCE100-D5F1-4D0A-AFF7-4CB46174BB15}"/>
          </ac:spMkLst>
        </pc:spChg>
        <pc:picChg chg="add">
          <ac:chgData name="Jaap Swenker" userId="78fca869-dc5e-4d27-9b33-6c6c4da994bf" providerId="ADAL" clId="{5EF53DBB-DDB7-46A8-9541-0AC33861A6D4}" dt="2018-09-02T21:38:17.441" v="1743"/>
          <ac:picMkLst>
            <pc:docMk/>
            <pc:sldMk cId="3249892255" sldId="263"/>
            <ac:picMk id="4" creationId="{8733643C-02AB-4F41-9B9A-DEC3A6B84A4D}"/>
          </ac:picMkLst>
        </pc:picChg>
      </pc:sldChg>
      <pc:sldChg chg="addSp delSp modSp add">
        <pc:chgData name="Jaap Swenker" userId="78fca869-dc5e-4d27-9b33-6c6c4da994bf" providerId="ADAL" clId="{5EF53DBB-DDB7-46A8-9541-0AC33861A6D4}" dt="2018-09-02T21:38:24.176" v="1745"/>
        <pc:sldMkLst>
          <pc:docMk/>
          <pc:sldMk cId="517314558" sldId="264"/>
        </pc:sldMkLst>
        <pc:spChg chg="mod">
          <ac:chgData name="Jaap Swenker" userId="78fca869-dc5e-4d27-9b33-6c6c4da994bf" providerId="ADAL" clId="{5EF53DBB-DDB7-46A8-9541-0AC33861A6D4}" dt="2018-09-02T13:38:51.322" v="995" actId="20577"/>
          <ac:spMkLst>
            <pc:docMk/>
            <pc:sldMk cId="517314558" sldId="264"/>
            <ac:spMk id="2" creationId="{C27A0004-B65F-4004-A597-6F58148DE471}"/>
          </ac:spMkLst>
        </pc:spChg>
        <pc:spChg chg="del">
          <ac:chgData name="Jaap Swenker" userId="78fca869-dc5e-4d27-9b33-6c6c4da994bf" providerId="ADAL" clId="{5EF53DBB-DDB7-46A8-9541-0AC33861A6D4}" dt="2018-09-02T13:38:30.504" v="988" actId="20577"/>
          <ac:spMkLst>
            <pc:docMk/>
            <pc:sldMk cId="517314558" sldId="264"/>
            <ac:spMk id="3" creationId="{0D238A98-7C5F-449D-87C8-F729C417FE4E}"/>
          </ac:spMkLst>
        </pc:spChg>
        <pc:picChg chg="add mod">
          <ac:chgData name="Jaap Swenker" userId="78fca869-dc5e-4d27-9b33-6c6c4da994bf" providerId="ADAL" clId="{5EF53DBB-DDB7-46A8-9541-0AC33861A6D4}" dt="2018-09-02T13:38:30.504" v="988" actId="20577"/>
          <ac:picMkLst>
            <pc:docMk/>
            <pc:sldMk cId="517314558" sldId="264"/>
            <ac:picMk id="4" creationId="{2BF5B99B-E26D-46BF-AFEA-1414F5205A2F}"/>
          </ac:picMkLst>
        </pc:picChg>
        <pc:picChg chg="add">
          <ac:chgData name="Jaap Swenker" userId="78fca869-dc5e-4d27-9b33-6c6c4da994bf" providerId="ADAL" clId="{5EF53DBB-DDB7-46A8-9541-0AC33861A6D4}" dt="2018-09-02T21:38:24.176" v="1745"/>
          <ac:picMkLst>
            <pc:docMk/>
            <pc:sldMk cId="517314558" sldId="264"/>
            <ac:picMk id="5" creationId="{CB68D51B-E88F-4681-ABCD-AED97D614449}"/>
          </ac:picMkLst>
        </pc:picChg>
      </pc:sldChg>
      <pc:sldChg chg="addSp delSp modSp add">
        <pc:chgData name="Jaap Swenker" userId="78fca869-dc5e-4d27-9b33-6c6c4da994bf" providerId="ADAL" clId="{5EF53DBB-DDB7-46A8-9541-0AC33861A6D4}" dt="2018-09-02T21:38:27.426" v="1746"/>
        <pc:sldMkLst>
          <pc:docMk/>
          <pc:sldMk cId="3339754290" sldId="265"/>
        </pc:sldMkLst>
        <pc:spChg chg="mod">
          <ac:chgData name="Jaap Swenker" userId="78fca869-dc5e-4d27-9b33-6c6c4da994bf" providerId="ADAL" clId="{5EF53DBB-DDB7-46A8-9541-0AC33861A6D4}" dt="2018-09-02T21:31:58.082" v="1705" actId="20577"/>
          <ac:spMkLst>
            <pc:docMk/>
            <pc:sldMk cId="3339754290" sldId="265"/>
            <ac:spMk id="2" creationId="{ED290EC1-6CAE-45C1-9702-E1F05651A5C3}"/>
          </ac:spMkLst>
        </pc:spChg>
        <pc:spChg chg="del">
          <ac:chgData name="Jaap Swenker" userId="78fca869-dc5e-4d27-9b33-6c6c4da994bf" providerId="ADAL" clId="{5EF53DBB-DDB7-46A8-9541-0AC33861A6D4}" dt="2018-09-02T13:44:05.772" v="1066" actId="20577"/>
          <ac:spMkLst>
            <pc:docMk/>
            <pc:sldMk cId="3339754290" sldId="265"/>
            <ac:spMk id="3" creationId="{06F54BB6-C9D3-4953-9EB1-B47FD015F8CD}"/>
          </ac:spMkLst>
        </pc:spChg>
        <pc:spChg chg="add mod">
          <ac:chgData name="Jaap Swenker" userId="78fca869-dc5e-4d27-9b33-6c6c4da994bf" providerId="ADAL" clId="{5EF53DBB-DDB7-46A8-9541-0AC33861A6D4}" dt="2018-09-02T15:14:47.666" v="1493" actId="20577"/>
          <ac:spMkLst>
            <pc:docMk/>
            <pc:sldMk cId="3339754290" sldId="265"/>
            <ac:spMk id="6" creationId="{38B5AF76-5F94-403E-99D6-B934A62D7167}"/>
          </ac:spMkLst>
        </pc:spChg>
        <pc:picChg chg="add mod ord">
          <ac:chgData name="Jaap Swenker" userId="78fca869-dc5e-4d27-9b33-6c6c4da994bf" providerId="ADAL" clId="{5EF53DBB-DDB7-46A8-9541-0AC33861A6D4}" dt="2018-09-02T13:46:17.309" v="1094" actId="1035"/>
          <ac:picMkLst>
            <pc:docMk/>
            <pc:sldMk cId="3339754290" sldId="265"/>
            <ac:picMk id="5" creationId="{6B10D400-C8B4-4742-B5F6-C011ADE50470}"/>
          </ac:picMkLst>
        </pc:picChg>
        <pc:picChg chg="add">
          <ac:chgData name="Jaap Swenker" userId="78fca869-dc5e-4d27-9b33-6c6c4da994bf" providerId="ADAL" clId="{5EF53DBB-DDB7-46A8-9541-0AC33861A6D4}" dt="2018-09-02T21:38:27.426" v="1746"/>
          <ac:picMkLst>
            <pc:docMk/>
            <pc:sldMk cId="3339754290" sldId="265"/>
            <ac:picMk id="7" creationId="{CD11F6C0-8F59-43C1-93CD-62673675EFAB}"/>
          </ac:picMkLst>
        </pc:picChg>
      </pc:sldChg>
      <pc:sldChg chg="addSp modSp add">
        <pc:chgData name="Jaap Swenker" userId="78fca869-dc5e-4d27-9b33-6c6c4da994bf" providerId="ADAL" clId="{5EF53DBB-DDB7-46A8-9541-0AC33861A6D4}" dt="2018-09-02T21:37:26.191" v="1717"/>
        <pc:sldMkLst>
          <pc:docMk/>
          <pc:sldMk cId="2064955619" sldId="266"/>
        </pc:sldMkLst>
        <pc:spChg chg="mod">
          <ac:chgData name="Jaap Swenker" userId="78fca869-dc5e-4d27-9b33-6c6c4da994bf" providerId="ADAL" clId="{5EF53DBB-DDB7-46A8-9541-0AC33861A6D4}" dt="2018-09-02T14:11:07.817" v="1334" actId="20577"/>
          <ac:spMkLst>
            <pc:docMk/>
            <pc:sldMk cId="2064955619" sldId="266"/>
            <ac:spMk id="2" creationId="{387D369F-585F-4063-91A3-62429B02BC46}"/>
          </ac:spMkLst>
        </pc:spChg>
        <pc:spChg chg="mod">
          <ac:chgData name="Jaap Swenker" userId="78fca869-dc5e-4d27-9b33-6c6c4da994bf" providerId="ADAL" clId="{5EF53DBB-DDB7-46A8-9541-0AC33861A6D4}" dt="2018-09-02T14:17:22.646" v="1351" actId="1036"/>
          <ac:spMkLst>
            <pc:docMk/>
            <pc:sldMk cId="2064955619" sldId="266"/>
            <ac:spMk id="3" creationId="{1C6CF515-B41B-436E-8B3D-9FF9856A0A31}"/>
          </ac:spMkLst>
        </pc:spChg>
        <pc:picChg chg="add">
          <ac:chgData name="Jaap Swenker" userId="78fca869-dc5e-4d27-9b33-6c6c4da994bf" providerId="ADAL" clId="{5EF53DBB-DDB7-46A8-9541-0AC33861A6D4}" dt="2018-09-02T21:37:26.191" v="1717"/>
          <ac:picMkLst>
            <pc:docMk/>
            <pc:sldMk cId="2064955619" sldId="266"/>
            <ac:picMk id="4" creationId="{8A99CE24-B1B5-4F12-A7C7-2A3EF2A44837}"/>
          </ac:picMkLst>
        </pc:picChg>
      </pc:sldChg>
      <pc:sldChg chg="addSp modSp add">
        <pc:chgData name="Jaap Swenker" userId="78fca869-dc5e-4d27-9b33-6c6c4da994bf" providerId="ADAL" clId="{5EF53DBB-DDB7-46A8-9541-0AC33861A6D4}" dt="2018-09-02T21:37:30.973" v="1718"/>
        <pc:sldMkLst>
          <pc:docMk/>
          <pc:sldMk cId="2019454008" sldId="267"/>
        </pc:sldMkLst>
        <pc:spChg chg="mod">
          <ac:chgData name="Jaap Swenker" userId="78fca869-dc5e-4d27-9b33-6c6c4da994bf" providerId="ADAL" clId="{5EF53DBB-DDB7-46A8-9541-0AC33861A6D4}" dt="2018-09-02T14:18:23.327" v="1357" actId="20577"/>
          <ac:spMkLst>
            <pc:docMk/>
            <pc:sldMk cId="2019454008" sldId="267"/>
            <ac:spMk id="2" creationId="{F9A31F3C-41AD-450F-A499-76D1D0436825}"/>
          </ac:spMkLst>
        </pc:spChg>
        <pc:spChg chg="mod">
          <ac:chgData name="Jaap Swenker" userId="78fca869-dc5e-4d27-9b33-6c6c4da994bf" providerId="ADAL" clId="{5EF53DBB-DDB7-46A8-9541-0AC33861A6D4}" dt="2018-09-02T14:18:18.111" v="1354" actId="20577"/>
          <ac:spMkLst>
            <pc:docMk/>
            <pc:sldMk cId="2019454008" sldId="267"/>
            <ac:spMk id="3" creationId="{5EF0DB3E-1385-4691-A547-6D6FC957AB03}"/>
          </ac:spMkLst>
        </pc:spChg>
        <pc:picChg chg="add">
          <ac:chgData name="Jaap Swenker" userId="78fca869-dc5e-4d27-9b33-6c6c4da994bf" providerId="ADAL" clId="{5EF53DBB-DDB7-46A8-9541-0AC33861A6D4}" dt="2018-09-02T21:37:30.973" v="1718"/>
          <ac:picMkLst>
            <pc:docMk/>
            <pc:sldMk cId="2019454008" sldId="267"/>
            <ac:picMk id="4" creationId="{EAA71573-8442-4040-BC51-163C13A877C7}"/>
          </ac:picMkLst>
        </pc:picChg>
      </pc:sldChg>
      <pc:sldChg chg="addSp delSp modSp add ord">
        <pc:chgData name="Jaap Swenker" userId="78fca869-dc5e-4d27-9b33-6c6c4da994bf" providerId="ADAL" clId="{5EF53DBB-DDB7-46A8-9541-0AC33861A6D4}" dt="2018-09-02T21:37:16.488" v="1716" actId="1076"/>
        <pc:sldMkLst>
          <pc:docMk/>
          <pc:sldMk cId="4060256124" sldId="268"/>
        </pc:sldMkLst>
        <pc:spChg chg="mod">
          <ac:chgData name="Jaap Swenker" userId="78fca869-dc5e-4d27-9b33-6c6c4da994bf" providerId="ADAL" clId="{5EF53DBB-DDB7-46A8-9541-0AC33861A6D4}" dt="2018-09-02T14:25:21.218" v="1390" actId="20577"/>
          <ac:spMkLst>
            <pc:docMk/>
            <pc:sldMk cId="4060256124" sldId="268"/>
            <ac:spMk id="2" creationId="{AB302DA3-A181-46E0-B7E2-DE41F55F7D4C}"/>
          </ac:spMkLst>
        </pc:spChg>
        <pc:spChg chg="del">
          <ac:chgData name="Jaap Swenker" userId="78fca869-dc5e-4d27-9b33-6c6c4da994bf" providerId="ADAL" clId="{5EF53DBB-DDB7-46A8-9541-0AC33861A6D4}" dt="2018-09-02T14:19:12.187" v="1359" actId="931"/>
          <ac:spMkLst>
            <pc:docMk/>
            <pc:sldMk cId="4060256124" sldId="268"/>
            <ac:spMk id="3" creationId="{79A4DEB8-0AA8-41C4-BFC7-DD9401C23D41}"/>
          </ac:spMkLst>
        </pc:spChg>
        <pc:picChg chg="add mod">
          <ac:chgData name="Jaap Swenker" userId="78fca869-dc5e-4d27-9b33-6c6c4da994bf" providerId="ADAL" clId="{5EF53DBB-DDB7-46A8-9541-0AC33861A6D4}" dt="2018-09-02T14:30:56.845" v="1416" actId="1038"/>
          <ac:picMkLst>
            <pc:docMk/>
            <pc:sldMk cId="4060256124" sldId="268"/>
            <ac:picMk id="5" creationId="{C19799D7-A943-4F3D-84E4-9F132DA231CD}"/>
          </ac:picMkLst>
        </pc:picChg>
        <pc:picChg chg="add mod">
          <ac:chgData name="Jaap Swenker" userId="78fca869-dc5e-4d27-9b33-6c6c4da994bf" providerId="ADAL" clId="{5EF53DBB-DDB7-46A8-9541-0AC33861A6D4}" dt="2018-09-02T21:37:16.488" v="1716" actId="1076"/>
          <ac:picMkLst>
            <pc:docMk/>
            <pc:sldMk cId="4060256124" sldId="268"/>
            <ac:picMk id="6" creationId="{7D8C0318-4CF8-47DA-BF69-1997BDC4EA04}"/>
          </ac:picMkLst>
        </pc:picChg>
        <pc:picChg chg="add mod">
          <ac:chgData name="Jaap Swenker" userId="78fca869-dc5e-4d27-9b33-6c6c4da994bf" providerId="ADAL" clId="{5EF53DBB-DDB7-46A8-9541-0AC33861A6D4}" dt="2018-09-02T14:31:04.969" v="1435" actId="1038"/>
          <ac:picMkLst>
            <pc:docMk/>
            <pc:sldMk cId="4060256124" sldId="268"/>
            <ac:picMk id="7" creationId="{2C5301D8-A4D6-417C-819F-103E48EBAEE8}"/>
          </ac:picMkLst>
        </pc:picChg>
      </pc:sldChg>
      <pc:sldChg chg="addSp delSp modSp add modNotesTx">
        <pc:chgData name="Jaap Swenker" userId="78fca869-dc5e-4d27-9b33-6c6c4da994bf" providerId="ADAL" clId="{5EF53DBB-DDB7-46A8-9541-0AC33861A6D4}" dt="2018-09-02T21:38:29.848" v="1747"/>
        <pc:sldMkLst>
          <pc:docMk/>
          <pc:sldMk cId="2501369371" sldId="269"/>
        </pc:sldMkLst>
        <pc:spChg chg="mod">
          <ac:chgData name="Jaap Swenker" userId="78fca869-dc5e-4d27-9b33-6c6c4da994bf" providerId="ADAL" clId="{5EF53DBB-DDB7-46A8-9541-0AC33861A6D4}" dt="2018-09-02T14:28:54.510" v="1400" actId="20577"/>
          <ac:spMkLst>
            <pc:docMk/>
            <pc:sldMk cId="2501369371" sldId="269"/>
            <ac:spMk id="2" creationId="{15A7CB1F-D763-473F-AA0B-D69154B6B642}"/>
          </ac:spMkLst>
        </pc:spChg>
        <pc:spChg chg="add del mod">
          <ac:chgData name="Jaap Swenker" userId="78fca869-dc5e-4d27-9b33-6c6c4da994bf" providerId="ADAL" clId="{5EF53DBB-DDB7-46A8-9541-0AC33861A6D4}" dt="2018-09-02T15:01:40.238" v="1485" actId="931"/>
          <ac:spMkLst>
            <pc:docMk/>
            <pc:sldMk cId="2501369371" sldId="269"/>
            <ac:spMk id="3" creationId="{6252B840-06D0-459A-8C97-881E2EEB9D14}"/>
          </ac:spMkLst>
        </pc:spChg>
        <pc:spChg chg="add del mod">
          <ac:chgData name="Jaap Swenker" userId="78fca869-dc5e-4d27-9b33-6c6c4da994bf" providerId="ADAL" clId="{5EF53DBB-DDB7-46A8-9541-0AC33861A6D4}" dt="2018-09-02T14:58:50.774" v="1483" actId="20577"/>
          <ac:spMkLst>
            <pc:docMk/>
            <pc:sldMk cId="2501369371" sldId="269"/>
            <ac:spMk id="4" creationId="{13B451E7-073B-407C-A8A6-3A38643E6FA0}"/>
          </ac:spMkLst>
        </pc:spChg>
        <pc:spChg chg="add mod">
          <ac:chgData name="Jaap Swenker" userId="78fca869-dc5e-4d27-9b33-6c6c4da994bf" providerId="ADAL" clId="{5EF53DBB-DDB7-46A8-9541-0AC33861A6D4}" dt="2018-09-02T15:08:03.938" v="1492" actId="20577"/>
          <ac:spMkLst>
            <pc:docMk/>
            <pc:sldMk cId="2501369371" sldId="269"/>
            <ac:spMk id="7" creationId="{0100D7BD-EC4C-4506-91C3-155DE3C03154}"/>
          </ac:spMkLst>
        </pc:spChg>
        <pc:picChg chg="add">
          <ac:chgData name="Jaap Swenker" userId="78fca869-dc5e-4d27-9b33-6c6c4da994bf" providerId="ADAL" clId="{5EF53DBB-DDB7-46A8-9541-0AC33861A6D4}" dt="2018-09-02T21:38:29.848" v="1747"/>
          <ac:picMkLst>
            <pc:docMk/>
            <pc:sldMk cId="2501369371" sldId="269"/>
            <ac:picMk id="5" creationId="{6D43C606-5C47-48F1-BECE-73680F6252A1}"/>
          </ac:picMkLst>
        </pc:picChg>
        <pc:picChg chg="add mod">
          <ac:chgData name="Jaap Swenker" userId="78fca869-dc5e-4d27-9b33-6c6c4da994bf" providerId="ADAL" clId="{5EF53DBB-DDB7-46A8-9541-0AC33861A6D4}" dt="2018-09-02T15:01:48.091" v="1488" actId="1076"/>
          <ac:picMkLst>
            <pc:docMk/>
            <pc:sldMk cId="2501369371" sldId="269"/>
            <ac:picMk id="6" creationId="{933837BB-E8FF-412E-8FBB-3990C6DCE136}"/>
          </ac:picMkLst>
        </pc:picChg>
      </pc:sldChg>
      <pc:sldChg chg="addSp delSp modSp add">
        <pc:chgData name="Jaap Swenker" userId="78fca869-dc5e-4d27-9b33-6c6c4da994bf" providerId="ADAL" clId="{5EF53DBB-DDB7-46A8-9541-0AC33861A6D4}" dt="2018-09-02T21:37:35.598" v="1719"/>
        <pc:sldMkLst>
          <pc:docMk/>
          <pc:sldMk cId="2365324330" sldId="270"/>
        </pc:sldMkLst>
        <pc:spChg chg="mod">
          <ac:chgData name="Jaap Swenker" userId="78fca869-dc5e-4d27-9b33-6c6c4da994bf" providerId="ADAL" clId="{5EF53DBB-DDB7-46A8-9541-0AC33861A6D4}" dt="2018-09-02T14:55:13.407" v="1481" actId="20577"/>
          <ac:spMkLst>
            <pc:docMk/>
            <pc:sldMk cId="2365324330" sldId="270"/>
            <ac:spMk id="2" creationId="{55E3D7D4-99F3-4D69-9F00-9E25A17CB01B}"/>
          </ac:spMkLst>
        </pc:spChg>
        <pc:spChg chg="mod">
          <ac:chgData name="Jaap Swenker" userId="78fca869-dc5e-4d27-9b33-6c6c4da994bf" providerId="ADAL" clId="{5EF53DBB-DDB7-46A8-9541-0AC33861A6D4}" dt="2018-09-02T14:54:48.089" v="1458" actId="14100"/>
          <ac:spMkLst>
            <pc:docMk/>
            <pc:sldMk cId="2365324330" sldId="270"/>
            <ac:spMk id="3" creationId="{46CC292D-16E7-4C2E-A817-4CBA181BF501}"/>
          </ac:spMkLst>
        </pc:spChg>
        <pc:spChg chg="add del">
          <ac:chgData name="Jaap Swenker" userId="78fca869-dc5e-4d27-9b33-6c6c4da994bf" providerId="ADAL" clId="{5EF53DBB-DDB7-46A8-9541-0AC33861A6D4}" dt="2018-09-02T14:53:37.637" v="1453" actId="20577"/>
          <ac:spMkLst>
            <pc:docMk/>
            <pc:sldMk cId="2365324330" sldId="270"/>
            <ac:spMk id="4" creationId="{5262CA99-E778-4BB9-A6EA-DD25A714B9F0}"/>
          </ac:spMkLst>
        </pc:spChg>
        <pc:spChg chg="add del">
          <ac:chgData name="Jaap Swenker" userId="78fca869-dc5e-4d27-9b33-6c6c4da994bf" providerId="ADAL" clId="{5EF53DBB-DDB7-46A8-9541-0AC33861A6D4}" dt="2018-09-02T14:53:57.420" v="1455" actId="20577"/>
          <ac:spMkLst>
            <pc:docMk/>
            <pc:sldMk cId="2365324330" sldId="270"/>
            <ac:spMk id="5" creationId="{49C17C7A-161A-4AB4-9CB9-4E49C9547020}"/>
          </ac:spMkLst>
        </pc:spChg>
        <pc:picChg chg="add">
          <ac:chgData name="Jaap Swenker" userId="78fca869-dc5e-4d27-9b33-6c6c4da994bf" providerId="ADAL" clId="{5EF53DBB-DDB7-46A8-9541-0AC33861A6D4}" dt="2018-09-02T21:37:35.598" v="1719"/>
          <ac:picMkLst>
            <pc:docMk/>
            <pc:sldMk cId="2365324330" sldId="270"/>
            <ac:picMk id="5" creationId="{7251D7A4-2D7D-418D-88A6-FFB0296B512B}"/>
          </ac:picMkLst>
        </pc:picChg>
        <pc:picChg chg="add mod">
          <ac:chgData name="Jaap Swenker" userId="78fca869-dc5e-4d27-9b33-6c6c4da994bf" providerId="ADAL" clId="{5EF53DBB-DDB7-46A8-9541-0AC33861A6D4}" dt="2018-09-02T14:54:41.369" v="1457" actId="1076"/>
          <ac:picMkLst>
            <pc:docMk/>
            <pc:sldMk cId="2365324330" sldId="270"/>
            <ac:picMk id="6" creationId="{B5CAB9B0-8352-4AE0-98E6-3E2DB6945A79}"/>
          </ac:picMkLst>
        </pc:picChg>
      </pc:sldChg>
      <pc:sldChg chg="add del">
        <pc:chgData name="Jaap Swenker" userId="78fca869-dc5e-4d27-9b33-6c6c4da994bf" providerId="ADAL" clId="{5EF53DBB-DDB7-46A8-9541-0AC33861A6D4}" dt="2018-09-02T21:20:34.747" v="1560" actId="2696"/>
        <pc:sldMkLst>
          <pc:docMk/>
          <pc:sldMk cId="1768487020" sldId="271"/>
        </pc:sldMkLst>
      </pc:sldChg>
      <pc:sldChg chg="add del">
        <pc:chgData name="Jaap Swenker" userId="78fca869-dc5e-4d27-9b33-6c6c4da994bf" providerId="ADAL" clId="{5EF53DBB-DDB7-46A8-9541-0AC33861A6D4}" dt="2018-09-02T21:20:36.122" v="1561" actId="2696"/>
        <pc:sldMkLst>
          <pc:docMk/>
          <pc:sldMk cId="1907048542" sldId="272"/>
        </pc:sldMkLst>
      </pc:sldChg>
    </pc:docChg>
  </pc:docChgLst>
  <pc:docChgLst>
    <pc:chgData name="Jaap Swenker" userId="78fca869-dc5e-4d27-9b33-6c6c4da994bf" providerId="ADAL" clId="{887C9FF9-7BAD-46A8-A8F4-33D1A3C328F9}"/>
    <pc:docChg chg="addSld modSld">
      <pc:chgData name="Jaap Swenker" userId="78fca869-dc5e-4d27-9b33-6c6c4da994bf" providerId="ADAL" clId="{887C9FF9-7BAD-46A8-A8F4-33D1A3C328F9}" dt="2018-09-03T15:42:49.295" v="255" actId="1076"/>
      <pc:docMkLst>
        <pc:docMk/>
      </pc:docMkLst>
      <pc:sldChg chg="addSp modSp">
        <pc:chgData name="Jaap Swenker" userId="78fca869-dc5e-4d27-9b33-6c6c4da994bf" providerId="ADAL" clId="{887C9FF9-7BAD-46A8-A8F4-33D1A3C328F9}" dt="2018-09-03T15:21:55.515" v="102" actId="14100"/>
        <pc:sldMkLst>
          <pc:docMk/>
          <pc:sldMk cId="517314558" sldId="264"/>
        </pc:sldMkLst>
        <pc:picChg chg="mod">
          <ac:chgData name="Jaap Swenker" userId="78fca869-dc5e-4d27-9b33-6c6c4da994bf" providerId="ADAL" clId="{887C9FF9-7BAD-46A8-A8F4-33D1A3C328F9}" dt="2018-09-03T15:21:41.135" v="98" actId="1037"/>
          <ac:picMkLst>
            <pc:docMk/>
            <pc:sldMk cId="517314558" sldId="264"/>
            <ac:picMk id="4" creationId="{2BF5B99B-E26D-46BF-AFEA-1414F5205A2F}"/>
          </ac:picMkLst>
        </pc:picChg>
        <pc:picChg chg="add mod">
          <ac:chgData name="Jaap Swenker" userId="78fca869-dc5e-4d27-9b33-6c6c4da994bf" providerId="ADAL" clId="{887C9FF9-7BAD-46A8-A8F4-33D1A3C328F9}" dt="2018-09-03T15:21:55.515" v="102" actId="14100"/>
          <ac:picMkLst>
            <pc:docMk/>
            <pc:sldMk cId="517314558" sldId="264"/>
            <ac:picMk id="6" creationId="{A3DAFE8C-7A59-498B-8194-656B62BD464A}"/>
          </ac:picMkLst>
        </pc:picChg>
      </pc:sldChg>
      <pc:sldChg chg="modSp">
        <pc:chgData name="Jaap Swenker" userId="78fca869-dc5e-4d27-9b33-6c6c4da994bf" providerId="ADAL" clId="{887C9FF9-7BAD-46A8-A8F4-33D1A3C328F9}" dt="2018-09-03T15:24:32.250" v="233" actId="6549"/>
        <pc:sldMkLst>
          <pc:docMk/>
          <pc:sldMk cId="2501369371" sldId="269"/>
        </pc:sldMkLst>
        <pc:spChg chg="mod">
          <ac:chgData name="Jaap Swenker" userId="78fca869-dc5e-4d27-9b33-6c6c4da994bf" providerId="ADAL" clId="{887C9FF9-7BAD-46A8-A8F4-33D1A3C328F9}" dt="2018-09-03T15:24:32.250" v="233" actId="6549"/>
          <ac:spMkLst>
            <pc:docMk/>
            <pc:sldMk cId="2501369371" sldId="269"/>
            <ac:spMk id="7" creationId="{0100D7BD-EC4C-4506-91C3-155DE3C03154}"/>
          </ac:spMkLst>
        </pc:spChg>
      </pc:sldChg>
      <pc:sldChg chg="addSp delSp modSp add">
        <pc:chgData name="Jaap Swenker" userId="78fca869-dc5e-4d27-9b33-6c6c4da994bf" providerId="ADAL" clId="{887C9FF9-7BAD-46A8-A8F4-33D1A3C328F9}" dt="2018-09-03T15:42:49.295" v="255" actId="1076"/>
        <pc:sldMkLst>
          <pc:docMk/>
          <pc:sldMk cId="1518506412" sldId="271"/>
        </pc:sldMkLst>
        <pc:spChg chg="mod">
          <ac:chgData name="Jaap Swenker" userId="78fca869-dc5e-4d27-9b33-6c6c4da994bf" providerId="ADAL" clId="{887C9FF9-7BAD-46A8-A8F4-33D1A3C328F9}" dt="2018-09-03T15:36:00.945" v="247" actId="20577"/>
          <ac:spMkLst>
            <pc:docMk/>
            <pc:sldMk cId="1518506412" sldId="271"/>
            <ac:spMk id="2" creationId="{D51A9C9E-9694-4E2A-BDB0-DC2486443F8A}"/>
          </ac:spMkLst>
        </pc:spChg>
        <pc:spChg chg="del">
          <ac:chgData name="Jaap Swenker" userId="78fca869-dc5e-4d27-9b33-6c6c4da994bf" providerId="ADAL" clId="{887C9FF9-7BAD-46A8-A8F4-33D1A3C328F9}" dt="2018-09-03T15:36:04.976" v="248"/>
          <ac:spMkLst>
            <pc:docMk/>
            <pc:sldMk cId="1518506412" sldId="271"/>
            <ac:spMk id="3" creationId="{6BFF2F9F-1135-43AF-8AB5-3AC1345BB4E9}"/>
          </ac:spMkLst>
        </pc:spChg>
        <pc:picChg chg="add mod">
          <ac:chgData name="Jaap Swenker" userId="78fca869-dc5e-4d27-9b33-6c6c4da994bf" providerId="ADAL" clId="{887C9FF9-7BAD-46A8-A8F4-33D1A3C328F9}" dt="2018-09-03T15:42:42.991" v="254" actId="1076"/>
          <ac:picMkLst>
            <pc:docMk/>
            <pc:sldMk cId="1518506412" sldId="271"/>
            <ac:picMk id="4" creationId="{A6CF0D84-1BDC-440B-A100-A8B62093C004}"/>
          </ac:picMkLst>
        </pc:picChg>
        <pc:picChg chg="add mod">
          <ac:chgData name="Jaap Swenker" userId="78fca869-dc5e-4d27-9b33-6c6c4da994bf" providerId="ADAL" clId="{887C9FF9-7BAD-46A8-A8F4-33D1A3C328F9}" dt="2018-09-03T15:42:49.295" v="255" actId="1076"/>
          <ac:picMkLst>
            <pc:docMk/>
            <pc:sldMk cId="1518506412" sldId="271"/>
            <ac:picMk id="6" creationId="{E17318C4-7C3F-4DAB-B5C4-D45030C65D8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DC4103-59F4-4528-8E16-7BFC4049E07D}" type="datetimeFigureOut">
              <a:rPr lang="nl-NL" smtClean="0"/>
              <a:t>3-9-2018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78446A-229B-4C78-AE0B-17BAA506248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05861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ome-assistant.io/getting-started/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https://www.home-assistant.io/getting-started/</a:t>
            </a:r>
            <a:endParaRPr lang="nl-NL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78446A-229B-4C78-AE0B-17BAA506248C}" type="slidenum">
              <a:rPr lang="nl-NL" smtClean="0"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71367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Uitleg hoe koppelen </a:t>
            </a:r>
            <a:r>
              <a:rPr lang="nl-NL" dirty="0" err="1"/>
              <a:t>inzijn</a:t>
            </a:r>
            <a:r>
              <a:rPr lang="nl-NL" dirty="0"/>
              <a:t> werk gaat!!!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78446A-229B-4C78-AE0B-17BAA506248C}" type="slidenum">
              <a:rPr lang="nl-NL" smtClean="0"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12845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9DF5-A4A9-45FE-8A0B-7E9F98B97272}" type="datetimeFigureOut">
              <a:rPr lang="nl-NL" smtClean="0"/>
              <a:t>3-9-2018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4618E-A139-403E-B37E-EFBD3A494FA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21970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9DF5-A4A9-45FE-8A0B-7E9F98B97272}" type="datetimeFigureOut">
              <a:rPr lang="nl-NL" smtClean="0"/>
              <a:t>3-9-2018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4618E-A139-403E-B37E-EFBD3A494FA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43691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9DF5-A4A9-45FE-8A0B-7E9F98B97272}" type="datetimeFigureOut">
              <a:rPr lang="nl-NL" smtClean="0"/>
              <a:t>3-9-2018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4618E-A139-403E-B37E-EFBD3A494FA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93919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9DF5-A4A9-45FE-8A0B-7E9F98B97272}" type="datetimeFigureOut">
              <a:rPr lang="nl-NL" smtClean="0"/>
              <a:t>3-9-2018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4618E-A139-403E-B37E-EFBD3A494FA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25831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9DF5-A4A9-45FE-8A0B-7E9F98B97272}" type="datetimeFigureOut">
              <a:rPr lang="nl-NL" smtClean="0"/>
              <a:t>3-9-2018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4618E-A139-403E-B37E-EFBD3A494FA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17117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9DF5-A4A9-45FE-8A0B-7E9F98B97272}" type="datetimeFigureOut">
              <a:rPr lang="nl-NL" smtClean="0"/>
              <a:t>3-9-2018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4618E-A139-403E-B37E-EFBD3A494FA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13402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9DF5-A4A9-45FE-8A0B-7E9F98B97272}" type="datetimeFigureOut">
              <a:rPr lang="nl-NL" smtClean="0"/>
              <a:t>3-9-2018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4618E-A139-403E-B37E-EFBD3A494FA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92719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9DF5-A4A9-45FE-8A0B-7E9F98B97272}" type="datetimeFigureOut">
              <a:rPr lang="nl-NL" smtClean="0"/>
              <a:t>3-9-2018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4618E-A139-403E-B37E-EFBD3A494FA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96891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4FA19DF5-A4A9-45FE-8A0B-7E9F98B97272}" type="datetimeFigureOut">
              <a:rPr lang="nl-NL" smtClean="0"/>
              <a:t>3-9-2018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03D4618E-A139-403E-B37E-EFBD3A494FA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2805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sche 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9DF5-A4A9-45FE-8A0B-7E9F98B97272}" type="datetimeFigureOut">
              <a:rPr lang="nl-NL" smtClean="0"/>
              <a:t>3-9-2018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4618E-A139-403E-B37E-EFBD3A494FA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857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eraat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9DF5-A4A9-45FE-8A0B-7E9F98B97272}" type="datetimeFigureOut">
              <a:rPr lang="nl-NL" smtClean="0"/>
              <a:t>3-9-2018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4618E-A139-403E-B37E-EFBD3A494FA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62321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amkaart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9DF5-A4A9-45FE-8A0B-7E9F98B97272}" type="datetimeFigureOut">
              <a:rPr lang="nl-NL" smtClean="0"/>
              <a:t>3-9-2018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4618E-A139-403E-B37E-EFBD3A494FA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347173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9DF5-A4A9-45FE-8A0B-7E9F98B97272}" type="datetimeFigureOut">
              <a:rPr lang="nl-NL" smtClean="0"/>
              <a:t>3-9-2018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4618E-A139-403E-B37E-EFBD3A494FA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296820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9DF5-A4A9-45FE-8A0B-7E9F98B97272}" type="datetimeFigureOut">
              <a:rPr lang="nl-NL" smtClean="0"/>
              <a:t>3-9-2018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4618E-A139-403E-B37E-EFBD3A494FA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4305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4FA19DF5-A4A9-45FE-8A0B-7E9F98B97272}" type="datetimeFigureOut">
              <a:rPr lang="nl-NL" smtClean="0"/>
              <a:t>3-9-2018</a:t>
            </a:fld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03D4618E-A139-403E-B37E-EFBD3A494FA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071643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raspberrypi.org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home-assistant.io/hassio/" TargetMode="External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ithub.com/balloob/home-assistant" TargetMode="External"/><Relationship Id="rId5" Type="http://schemas.openxmlformats.org/officeDocument/2006/relationships/hyperlink" Target="https://home-assistant.io/getting-started/" TargetMode="External"/><Relationship Id="rId4" Type="http://schemas.openxmlformats.org/officeDocument/2006/relationships/hyperlink" Target="https://home-assistant.io/docs/hassbian/installation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etcher.io/" TargetMode="External"/><Relationship Id="rId2" Type="http://schemas.openxmlformats.org/officeDocument/2006/relationships/hyperlink" Target="https://www.home-assistant.io/hassio/installati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s://notepad-plus-plus.org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s://www.robbshop.nl/domotica/wat-is-z-wave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96B1C7A-87D4-4490-A88A-7A1768473F4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err="1"/>
              <a:t>Raspberry</a:t>
            </a:r>
            <a:r>
              <a:rPr lang="nl-NL" dirty="0"/>
              <a:t> Pi 3 toegepast in Home Assistant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B3FB03C-1647-46C3-9795-19B007BF80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nl-NL" sz="7200" b="1" dirty="0"/>
              <a:t>Het hoe en waarom</a:t>
            </a:r>
          </a:p>
        </p:txBody>
      </p:sp>
      <p:pic>
        <p:nvPicPr>
          <p:cNvPr id="4" name="Afbeelding 3" descr="Afbeelding met monitor, lucht&#10;&#10;Beschrijving is gegenereerd met hoge betrouwbaarheid">
            <a:extLst>
              <a:ext uri="{FF2B5EF4-FFF2-40B4-BE49-F238E27FC236}">
                <a16:creationId xmlns:a16="http://schemas.microsoft.com/office/drawing/2014/main" id="{9FD30021-BA52-4ACA-AF90-DF0DA87A0F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4122" y="18013"/>
            <a:ext cx="1828800" cy="182880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949D5E50-6BA0-4887-9BF0-7292797FBB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679" y="243819"/>
            <a:ext cx="1379706" cy="1379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737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B302DA3-A181-46E0-B7E2-DE41F55F7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Raspberry</a:t>
            </a:r>
            <a:r>
              <a:rPr lang="nl-NL" dirty="0"/>
              <a:t> Pi 3 Model B:</a:t>
            </a:r>
            <a:br>
              <a:rPr lang="nl-NL" dirty="0"/>
            </a:br>
            <a:r>
              <a:rPr lang="nl-NL" dirty="0">
                <a:hlinkClick r:id="rId2"/>
              </a:rPr>
              <a:t>https://www.raspberrypi.org</a:t>
            </a:r>
            <a:endParaRPr lang="nl-NL" dirty="0"/>
          </a:p>
        </p:txBody>
      </p:sp>
      <p:pic>
        <p:nvPicPr>
          <p:cNvPr id="5" name="Tijdelijke aanduiding voor inhoud 4" descr="Afbeelding met elektronica, circuit&#10;&#10;Beschrijving is gegenereerd met zeer hoge betrouwbaarheid">
            <a:extLst>
              <a:ext uri="{FF2B5EF4-FFF2-40B4-BE49-F238E27FC236}">
                <a16:creationId xmlns:a16="http://schemas.microsoft.com/office/drawing/2014/main" id="{C19799D7-A943-4F3D-84E4-9F132DA231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56" y="2511749"/>
            <a:ext cx="5643795" cy="3749092"/>
          </a:xfrm>
        </p:spPr>
      </p:pic>
      <p:pic>
        <p:nvPicPr>
          <p:cNvPr id="7" name="Afbeelding 6" descr="Afbeelding met elektronica, circuit&#10;&#10;Beschrijving is gegenereerd met zeer hoge betrouwbaarheid">
            <a:extLst>
              <a:ext uri="{FF2B5EF4-FFF2-40B4-BE49-F238E27FC236}">
                <a16:creationId xmlns:a16="http://schemas.microsoft.com/office/drawing/2014/main" id="{2C5301D8-A4D6-417C-819F-103E48EBAE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071" y="2511748"/>
            <a:ext cx="5668173" cy="3749091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7D8C0318-4CF8-47DA-BF69-1997BDC4EA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294" y="242560"/>
            <a:ext cx="1379706" cy="1379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256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87D369F-585F-4063-91A3-62429B02B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u="sng" dirty="0"/>
              <a:t>Fysieke eigenschappen</a:t>
            </a:r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C6CF515-B41B-436E-8B3D-9FF9856A0A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520869"/>
            <a:ext cx="10554574" cy="3636511"/>
          </a:xfrm>
        </p:spPr>
        <p:txBody>
          <a:bodyPr>
            <a:normAutofit fontScale="92500" lnSpcReduction="10000"/>
          </a:bodyPr>
          <a:lstStyle/>
          <a:p>
            <a:r>
              <a:rPr lang="nl-NL" dirty="0"/>
              <a:t>40-pin GPIO header zodat je nog grotere projecten kunt bouwen</a:t>
            </a:r>
            <a:br>
              <a:rPr lang="nl-NL" dirty="0"/>
            </a:br>
            <a:r>
              <a:rPr lang="nl-NL" dirty="0"/>
              <a:t>(De eerste 26 pinnen zijn identiek aan Model B zodat deze 100% compatibel zijn met bestaande projecten)</a:t>
            </a:r>
          </a:p>
          <a:p>
            <a:r>
              <a:rPr lang="nl-NL" dirty="0"/>
              <a:t>4 USB poorten zodat je meer apparaten kunt aansluiten</a:t>
            </a:r>
          </a:p>
          <a:p>
            <a:r>
              <a:rPr lang="nl-NL" dirty="0" err="1"/>
              <a:t>MicroSD</a:t>
            </a:r>
            <a:r>
              <a:rPr lang="nl-NL" dirty="0"/>
              <a:t> slot</a:t>
            </a:r>
          </a:p>
          <a:p>
            <a:r>
              <a:rPr lang="nl-NL" dirty="0"/>
              <a:t>4-polige jack connector voor Stereo output en Composiet video</a:t>
            </a:r>
          </a:p>
          <a:p>
            <a:r>
              <a:rPr lang="nl-NL" dirty="0"/>
              <a:t>Micro USB voeding circuit geüpgraded zodat deze tot 2.4 </a:t>
            </a:r>
            <a:r>
              <a:rPr lang="nl-NL" dirty="0" err="1"/>
              <a:t>Ampere</a:t>
            </a:r>
            <a:r>
              <a:rPr lang="nl-NL" dirty="0"/>
              <a:t> ondersteund</a:t>
            </a:r>
          </a:p>
          <a:p>
            <a:r>
              <a:rPr lang="nl-NL" dirty="0"/>
              <a:t>CSI poort voor de </a:t>
            </a:r>
            <a:r>
              <a:rPr lang="nl-NL" dirty="0" err="1"/>
              <a:t>Raspberry</a:t>
            </a:r>
            <a:r>
              <a:rPr lang="nl-NL" dirty="0"/>
              <a:t> Pi camera</a:t>
            </a:r>
          </a:p>
          <a:p>
            <a:r>
              <a:rPr lang="nl-NL" dirty="0"/>
              <a:t>DSI poort voor het </a:t>
            </a:r>
            <a:r>
              <a:rPr lang="nl-NL" dirty="0" err="1"/>
              <a:t>Raspberry</a:t>
            </a:r>
            <a:r>
              <a:rPr lang="nl-NL" dirty="0"/>
              <a:t> Pi touchscreen</a:t>
            </a:r>
          </a:p>
          <a:p>
            <a:r>
              <a:rPr lang="nl-NL" dirty="0"/>
              <a:t>HDMI connector voor </a:t>
            </a:r>
            <a:r>
              <a:rPr lang="nl-NL" dirty="0" err="1"/>
              <a:t>FullHD</a:t>
            </a:r>
            <a:r>
              <a:rPr lang="nl-NL" dirty="0"/>
              <a:t> video</a:t>
            </a:r>
          </a:p>
          <a:p>
            <a:endParaRPr lang="nl-NL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8A99CE24-B1B5-4F12-A7C7-2A3EF2A448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294" y="242560"/>
            <a:ext cx="1379706" cy="1379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955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9A31F3C-41AD-450F-A499-76D1D0436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u="sng" dirty="0"/>
              <a:t>Features overig:</a:t>
            </a:r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EF0DB3E-1385-4691-A547-6D6FC957AB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Quad-</a:t>
            </a:r>
            <a:r>
              <a:rPr lang="nl-NL" dirty="0" err="1"/>
              <a:t>core</a:t>
            </a:r>
            <a:r>
              <a:rPr lang="nl-NL" dirty="0"/>
              <a:t> 1200MHz 64bit ARMv8 processor (BCM2837 chipset)</a:t>
            </a:r>
          </a:p>
          <a:p>
            <a:r>
              <a:rPr lang="nl-NL" dirty="0"/>
              <a:t>1024MB RAM LPDDR2</a:t>
            </a:r>
          </a:p>
          <a:p>
            <a:r>
              <a:rPr lang="nl-NL" dirty="0"/>
              <a:t>10/100 </a:t>
            </a:r>
            <a:r>
              <a:rPr lang="nl-NL" dirty="0" err="1"/>
              <a:t>BaseT</a:t>
            </a:r>
            <a:r>
              <a:rPr lang="nl-NL" dirty="0"/>
              <a:t> Ethernet</a:t>
            </a:r>
          </a:p>
          <a:p>
            <a:r>
              <a:rPr lang="nl-NL" dirty="0" err="1"/>
              <a:t>Onboard</a:t>
            </a:r>
            <a:r>
              <a:rPr lang="nl-NL" dirty="0"/>
              <a:t> Wi-Fi (BCM43143)</a:t>
            </a:r>
          </a:p>
          <a:p>
            <a:r>
              <a:rPr lang="nl-NL" dirty="0" err="1"/>
              <a:t>Onboard</a:t>
            </a:r>
            <a:r>
              <a:rPr lang="nl-NL" dirty="0"/>
              <a:t> Bluetooth Low Energy (BLE)</a:t>
            </a:r>
          </a:p>
          <a:p>
            <a:r>
              <a:rPr lang="nl-NL" dirty="0"/>
              <a:t>Dual-</a:t>
            </a:r>
            <a:r>
              <a:rPr lang="nl-NL" dirty="0" err="1"/>
              <a:t>core</a:t>
            </a:r>
            <a:r>
              <a:rPr lang="nl-NL" dirty="0"/>
              <a:t> </a:t>
            </a:r>
            <a:r>
              <a:rPr lang="nl-NL" dirty="0" err="1"/>
              <a:t>videocore</a:t>
            </a:r>
            <a:r>
              <a:rPr lang="nl-NL" dirty="0"/>
              <a:t> IV multimedia processor</a:t>
            </a:r>
          </a:p>
          <a:p>
            <a:endParaRPr lang="nl-NL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EAA71573-8442-4040-BC51-163C13A877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294" y="242560"/>
            <a:ext cx="1379706" cy="1379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454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5E3D7D4-99F3-4D69-9F00-9E25A17CB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Raspberry</a:t>
            </a:r>
            <a:r>
              <a:rPr lang="nl-NL" dirty="0"/>
              <a:t> Pi 3 Model B: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6CC292D-16E7-4C2E-A817-4CBA181BF5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1673" y="1884784"/>
            <a:ext cx="6391469" cy="4973216"/>
          </a:xfrm>
        </p:spPr>
        <p:txBody>
          <a:bodyPr>
            <a:normAutofit fontScale="70000" lnSpcReduction="20000"/>
          </a:bodyPr>
          <a:lstStyle/>
          <a:p>
            <a:r>
              <a:rPr lang="nl-NL" dirty="0" err="1"/>
              <a:t>Broadcom</a:t>
            </a:r>
            <a:r>
              <a:rPr lang="nl-NL" dirty="0"/>
              <a:t> BCM2837 chipset running at 1.2 GHz </a:t>
            </a:r>
          </a:p>
          <a:p>
            <a:r>
              <a:rPr lang="nl-NL" dirty="0"/>
              <a:t>64-bit quad-</a:t>
            </a:r>
            <a:r>
              <a:rPr lang="nl-NL" dirty="0" err="1"/>
              <a:t>core</a:t>
            </a:r>
            <a:r>
              <a:rPr lang="nl-NL" dirty="0"/>
              <a:t> ARM Cortex-A53 </a:t>
            </a:r>
          </a:p>
          <a:p>
            <a:r>
              <a:rPr lang="nl-NL" dirty="0"/>
              <a:t>802.11 b/g/n Wireless LAN </a:t>
            </a:r>
          </a:p>
          <a:p>
            <a:r>
              <a:rPr lang="nl-NL" dirty="0"/>
              <a:t>Bluetooth 4.1 (Classic &amp; Low Energy) </a:t>
            </a:r>
          </a:p>
          <a:p>
            <a:r>
              <a:rPr lang="nl-NL" dirty="0"/>
              <a:t>Dual </a:t>
            </a:r>
            <a:r>
              <a:rPr lang="nl-NL" dirty="0" err="1"/>
              <a:t>core</a:t>
            </a:r>
            <a:r>
              <a:rPr lang="nl-NL" dirty="0"/>
              <a:t> </a:t>
            </a:r>
            <a:r>
              <a:rPr lang="nl-NL" dirty="0" err="1"/>
              <a:t>Videocore</a:t>
            </a:r>
            <a:r>
              <a:rPr lang="nl-NL" dirty="0"/>
              <a:t> IV® Multimedia </a:t>
            </a:r>
            <a:r>
              <a:rPr lang="nl-NL" dirty="0" err="1"/>
              <a:t>co-processor</a:t>
            </a:r>
            <a:r>
              <a:rPr lang="nl-NL" dirty="0"/>
              <a:t> </a:t>
            </a:r>
          </a:p>
          <a:p>
            <a:r>
              <a:rPr lang="nl-NL" dirty="0"/>
              <a:t>1 GB LPDDR2 memory </a:t>
            </a:r>
          </a:p>
          <a:p>
            <a:r>
              <a:rPr lang="nl-NL" dirty="0"/>
              <a:t>Supports </a:t>
            </a:r>
            <a:r>
              <a:rPr lang="nl-NL" dirty="0" err="1"/>
              <a:t>all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latest</a:t>
            </a:r>
            <a:r>
              <a:rPr lang="nl-NL" dirty="0"/>
              <a:t> ARM GNU/Linux </a:t>
            </a:r>
            <a:r>
              <a:rPr lang="nl-NL" dirty="0" err="1"/>
              <a:t>distributions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Windows 10 </a:t>
            </a:r>
            <a:r>
              <a:rPr lang="nl-NL" dirty="0" err="1"/>
              <a:t>IoT</a:t>
            </a:r>
            <a:r>
              <a:rPr lang="nl-NL" dirty="0"/>
              <a:t> </a:t>
            </a:r>
          </a:p>
          <a:p>
            <a:r>
              <a:rPr lang="nl-NL" dirty="0" err="1"/>
              <a:t>microUSB</a:t>
            </a:r>
            <a:r>
              <a:rPr lang="nl-NL" dirty="0"/>
              <a:t> connector </a:t>
            </a:r>
            <a:r>
              <a:rPr lang="nl-NL" dirty="0" err="1"/>
              <a:t>for</a:t>
            </a:r>
            <a:r>
              <a:rPr lang="nl-NL" dirty="0"/>
              <a:t> 2.5 A power </a:t>
            </a:r>
            <a:r>
              <a:rPr lang="nl-NL" dirty="0" err="1"/>
              <a:t>supply</a:t>
            </a:r>
            <a:r>
              <a:rPr lang="nl-NL" dirty="0"/>
              <a:t> </a:t>
            </a:r>
          </a:p>
          <a:p>
            <a:r>
              <a:rPr lang="nl-NL" dirty="0"/>
              <a:t>1 x 10/100 Ethernet port </a:t>
            </a:r>
          </a:p>
          <a:p>
            <a:r>
              <a:rPr lang="nl-NL" dirty="0"/>
              <a:t>1 x HDMI video/audio connector </a:t>
            </a:r>
          </a:p>
          <a:p>
            <a:r>
              <a:rPr lang="nl-NL" dirty="0"/>
              <a:t>1 x RCA video/audio connector </a:t>
            </a:r>
          </a:p>
          <a:p>
            <a:r>
              <a:rPr lang="nl-NL" dirty="0"/>
              <a:t>1 x CSI camera connector </a:t>
            </a:r>
          </a:p>
          <a:p>
            <a:r>
              <a:rPr lang="nl-NL" dirty="0"/>
              <a:t>4 x USB 2.0 </a:t>
            </a:r>
            <a:r>
              <a:rPr lang="nl-NL" dirty="0" err="1"/>
              <a:t>ports</a:t>
            </a:r>
            <a:r>
              <a:rPr lang="nl-NL" dirty="0"/>
              <a:t> </a:t>
            </a:r>
          </a:p>
          <a:p>
            <a:r>
              <a:rPr lang="nl-NL" dirty="0"/>
              <a:t>40 GPIO </a:t>
            </a:r>
            <a:r>
              <a:rPr lang="nl-NL" dirty="0" err="1"/>
              <a:t>pins</a:t>
            </a:r>
            <a:r>
              <a:rPr lang="nl-NL" dirty="0"/>
              <a:t> </a:t>
            </a:r>
          </a:p>
          <a:p>
            <a:r>
              <a:rPr lang="nl-NL" dirty="0"/>
              <a:t>Chip </a:t>
            </a:r>
            <a:r>
              <a:rPr lang="nl-NL" dirty="0" err="1"/>
              <a:t>antenna</a:t>
            </a:r>
            <a:r>
              <a:rPr lang="nl-NL" dirty="0"/>
              <a:t> </a:t>
            </a:r>
          </a:p>
          <a:p>
            <a:r>
              <a:rPr lang="nl-NL" dirty="0"/>
              <a:t>DSI display connector </a:t>
            </a:r>
          </a:p>
          <a:p>
            <a:r>
              <a:rPr lang="nl-NL" dirty="0" err="1"/>
              <a:t>microSD</a:t>
            </a:r>
            <a:r>
              <a:rPr lang="nl-NL" dirty="0"/>
              <a:t> card slot </a:t>
            </a:r>
          </a:p>
          <a:p>
            <a:r>
              <a:rPr lang="nl-NL" dirty="0" err="1"/>
              <a:t>Dimensions</a:t>
            </a:r>
            <a:r>
              <a:rPr lang="nl-NL" dirty="0"/>
              <a:t>: 85 x 56 x 17 mm </a:t>
            </a: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B5CAB9B0-8352-4AE0-98E6-3E2DB6945A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90217"/>
            <a:ext cx="5591175" cy="3562350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7251D7A4-2D7D-418D-88A6-FFB0296B51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294" y="242560"/>
            <a:ext cx="1379706" cy="1379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324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8DACC41-2FE0-421D-A88E-6D252257C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Wat is Home Assistant?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F56563C-8CCC-4650-B438-82557B5065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Home Assistant (afgekort HASS) is een open source </a:t>
            </a:r>
            <a:r>
              <a:rPr lang="nl-NL" dirty="0" err="1"/>
              <a:t>automation</a:t>
            </a:r>
            <a:r>
              <a:rPr lang="nl-NL" dirty="0"/>
              <a:t> platform gebouwd met Python 3.</a:t>
            </a:r>
          </a:p>
          <a:p>
            <a:r>
              <a:rPr lang="nl-NL" dirty="0"/>
              <a:t>Het kan veel verschillende soorten en merken </a:t>
            </a:r>
            <a:r>
              <a:rPr lang="nl-NL" dirty="0" err="1"/>
              <a:t>devices</a:t>
            </a:r>
            <a:r>
              <a:rPr lang="nl-NL" dirty="0"/>
              <a:t> in huis tracken en besturen.</a:t>
            </a:r>
          </a:p>
          <a:p>
            <a:r>
              <a:rPr lang="nl-NL" dirty="0"/>
              <a:t>De installatie is ook vrij eenvoudig en er is een zeer snel groeiende community.</a:t>
            </a:r>
          </a:p>
          <a:p>
            <a:r>
              <a:rPr lang="nl-NL" dirty="0"/>
              <a:t>Is te installeren op vele platformen, zoals </a:t>
            </a:r>
            <a:r>
              <a:rPr lang="nl-NL" dirty="0" err="1"/>
              <a:t>windows</a:t>
            </a:r>
            <a:r>
              <a:rPr lang="nl-NL" dirty="0"/>
              <a:t>, </a:t>
            </a:r>
            <a:r>
              <a:rPr lang="nl-NL" dirty="0" err="1"/>
              <a:t>iPad’s</a:t>
            </a:r>
            <a:r>
              <a:rPr lang="nl-NL" dirty="0"/>
              <a:t> en </a:t>
            </a:r>
            <a:r>
              <a:rPr lang="nl-NL" dirty="0" err="1"/>
              <a:t>Raspberry</a:t>
            </a:r>
            <a:r>
              <a:rPr lang="nl-NL" dirty="0"/>
              <a:t> Pi</a:t>
            </a:r>
          </a:p>
          <a:p>
            <a:r>
              <a:rPr lang="nl-NL" dirty="0"/>
              <a:t>Ondersteund de Nederlandse taal</a:t>
            </a:r>
          </a:p>
        </p:txBody>
      </p:sp>
      <p:pic>
        <p:nvPicPr>
          <p:cNvPr id="4" name="Afbeelding 3" descr="Afbeelding met monitor, lucht&#10;&#10;Beschrijving is gegenereerd met hoge betrouwbaarheid">
            <a:extLst>
              <a:ext uri="{FF2B5EF4-FFF2-40B4-BE49-F238E27FC236}">
                <a16:creationId xmlns:a16="http://schemas.microsoft.com/office/drawing/2014/main" id="{4B8990C1-7108-4ED3-A34B-933257810C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4122" y="18013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968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B38BF2-E700-46B7-B5DD-2145FF97B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Wat heb je er voor nodig?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0CBB8DC-0B85-4152-9C40-53AFF3115A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err="1"/>
              <a:t>Raspberry</a:t>
            </a:r>
            <a:r>
              <a:rPr lang="nl-NL" dirty="0"/>
              <a:t> Pi</a:t>
            </a:r>
          </a:p>
          <a:p>
            <a:r>
              <a:rPr lang="nl-NL" dirty="0"/>
              <a:t>Voeding, 5VDC, 2,5Amp</a:t>
            </a:r>
          </a:p>
          <a:p>
            <a:r>
              <a:rPr lang="nl-NL" dirty="0"/>
              <a:t>CF Kaart (geadviseerd wordt een </a:t>
            </a:r>
            <a:r>
              <a:rPr lang="nl-NL" dirty="0" err="1"/>
              <a:t>Classe</a:t>
            </a:r>
            <a:r>
              <a:rPr lang="nl-NL" dirty="0"/>
              <a:t> 10 en 32 GB groot)</a:t>
            </a:r>
          </a:p>
          <a:p>
            <a:r>
              <a:rPr lang="nl-NL" dirty="0"/>
              <a:t>Ethernet kabel (patchkabel)</a:t>
            </a:r>
          </a:p>
          <a:p>
            <a:r>
              <a:rPr lang="nl-NL" dirty="0"/>
              <a:t>Indien via Wifi, een USB stick</a:t>
            </a:r>
          </a:p>
        </p:txBody>
      </p:sp>
      <p:pic>
        <p:nvPicPr>
          <p:cNvPr id="4" name="Afbeelding 3" descr="Afbeelding met monitor, lucht&#10;&#10;Beschrijving is gegenereerd met hoge betrouwbaarheid">
            <a:extLst>
              <a:ext uri="{FF2B5EF4-FFF2-40B4-BE49-F238E27FC236}">
                <a16:creationId xmlns:a16="http://schemas.microsoft.com/office/drawing/2014/main" id="{76C8AD0F-D534-469A-A799-0D5ED57B0B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4122" y="18013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65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BFB6FEE-6466-4FF9-B0CA-2B66DD471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Hoe te installeren?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025F17F-64E0-400B-8294-32911632B3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369" y="2222287"/>
            <a:ext cx="11199446" cy="3636511"/>
          </a:xfrm>
        </p:spPr>
        <p:txBody>
          <a:bodyPr/>
          <a:lstStyle/>
          <a:p>
            <a:r>
              <a:rPr lang="nl-NL" dirty="0"/>
              <a:t>Je kunt het op allerlei platformen installeren waarvan de </a:t>
            </a:r>
            <a:r>
              <a:rPr lang="nl-NL" dirty="0" err="1"/>
              <a:t>Raspberry</a:t>
            </a:r>
            <a:r>
              <a:rPr lang="nl-NL" dirty="0"/>
              <a:t> Pi de meest gebruikte is.</a:t>
            </a:r>
          </a:p>
          <a:p>
            <a:r>
              <a:rPr lang="nl-NL" dirty="0"/>
              <a:t>Sinds kort is er een handige default installatie waarna je ook makkelijker losse componenten kunt installeren, </a:t>
            </a:r>
            <a:r>
              <a:rPr lang="nl-NL" dirty="0" err="1"/>
              <a:t>backups</a:t>
            </a:r>
            <a:r>
              <a:rPr lang="nl-NL" dirty="0"/>
              <a:t> kan maken etc. </a:t>
            </a:r>
            <a:r>
              <a:rPr lang="nl-NL" u="sng" dirty="0">
                <a:hlinkClick r:id="rId3"/>
              </a:rPr>
              <a:t>Zie Hass.io</a:t>
            </a:r>
            <a:r>
              <a:rPr lang="nl-NL" dirty="0"/>
              <a:t>.</a:t>
            </a:r>
          </a:p>
          <a:p>
            <a:r>
              <a:rPr lang="nl-NL" dirty="0"/>
              <a:t>Ook is er een </a:t>
            </a:r>
            <a:r>
              <a:rPr lang="nl-NL" u="sng" dirty="0" err="1">
                <a:hlinkClick r:id="rId4"/>
              </a:rPr>
              <a:t>Hassbian</a:t>
            </a:r>
            <a:r>
              <a:rPr lang="nl-NL" u="sng" dirty="0">
                <a:hlinkClick r:id="rId4"/>
              </a:rPr>
              <a:t> image</a:t>
            </a:r>
            <a:r>
              <a:rPr lang="nl-NL" dirty="0"/>
              <a:t>, voor wie iets meer zelf de controle wil houden.</a:t>
            </a:r>
          </a:p>
          <a:p>
            <a:r>
              <a:rPr lang="nl-NL" dirty="0"/>
              <a:t>Voor andere installaties kun je hier terecht: </a:t>
            </a:r>
            <a:r>
              <a:rPr lang="nl-NL" u="sng" dirty="0">
                <a:hlinkClick r:id="rId5"/>
              </a:rPr>
              <a:t>https://home-assistant.io/getting-started/</a:t>
            </a:r>
            <a:br>
              <a:rPr lang="nl-NL" dirty="0"/>
            </a:br>
            <a:r>
              <a:rPr lang="nl-NL" dirty="0" err="1"/>
              <a:t>Github</a:t>
            </a:r>
            <a:r>
              <a:rPr lang="nl-NL" dirty="0"/>
              <a:t>: </a:t>
            </a:r>
            <a:r>
              <a:rPr lang="nl-NL" u="sng" dirty="0">
                <a:hlinkClick r:id="rId6"/>
              </a:rPr>
              <a:t>https://github.com/balloob/home-assistant</a:t>
            </a:r>
            <a:endParaRPr lang="nl-NL" dirty="0"/>
          </a:p>
          <a:p>
            <a:endParaRPr lang="nl-NL" dirty="0"/>
          </a:p>
        </p:txBody>
      </p:sp>
      <p:pic>
        <p:nvPicPr>
          <p:cNvPr id="4" name="Afbeelding 3" descr="Afbeelding met monitor, lucht&#10;&#10;Beschrijving is gegenereerd met hoge betrouwbaarheid">
            <a:extLst>
              <a:ext uri="{FF2B5EF4-FFF2-40B4-BE49-F238E27FC236}">
                <a16:creationId xmlns:a16="http://schemas.microsoft.com/office/drawing/2014/main" id="{AC7094DE-EDA3-43B4-A4E2-0C69D89A04D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4122" y="18013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6718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C806FF0-8E02-4BA2-A263-154FC7609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840" y="447188"/>
            <a:ext cx="10571998" cy="970450"/>
          </a:xfrm>
        </p:spPr>
        <p:txBody>
          <a:bodyPr/>
          <a:lstStyle/>
          <a:p>
            <a:r>
              <a:rPr lang="nl-NL" sz="3600" dirty="0"/>
              <a:t>De voorbereidingen voor de automatisering:</a:t>
            </a:r>
            <a:br>
              <a:rPr lang="nl-NL" sz="3600" dirty="0"/>
            </a:br>
            <a:r>
              <a:rPr lang="nl-NL" sz="3600" dirty="0"/>
              <a:t>Software Vereisten: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04E505C-E83C-46B5-8D0E-18A090E895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800" dirty="0"/>
              <a:t>Download de Hass.io image </a:t>
            </a:r>
            <a:r>
              <a:rPr lang="en-US" sz="2800" dirty="0" err="1"/>
              <a:t>voor</a:t>
            </a:r>
            <a:r>
              <a:rPr lang="en-US" sz="2800" dirty="0"/>
              <a:t> </a:t>
            </a:r>
            <a:r>
              <a:rPr lang="en-US" sz="2800" u="sng" dirty="0" err="1">
                <a:hlinkClick r:id="rId2"/>
              </a:rPr>
              <a:t>jouw</a:t>
            </a:r>
            <a:r>
              <a:rPr lang="en-US" sz="2800" u="sng" dirty="0">
                <a:hlinkClick r:id="rId2"/>
              </a:rPr>
              <a:t> </a:t>
            </a:r>
            <a:r>
              <a:rPr lang="en-US" sz="2800" u="sng" dirty="0" err="1">
                <a:hlinkClick r:id="rId2"/>
              </a:rPr>
              <a:t>apparaat</a:t>
            </a:r>
            <a:r>
              <a:rPr lang="en-US" sz="2800" dirty="0"/>
              <a:t> </a:t>
            </a:r>
            <a:endParaRPr lang="nl-NL" sz="2800" dirty="0"/>
          </a:p>
          <a:p>
            <a:pPr lvl="0"/>
            <a:r>
              <a:rPr lang="nl-NL" sz="2800" dirty="0"/>
              <a:t>Download </a:t>
            </a:r>
            <a:r>
              <a:rPr lang="nl-NL" sz="2800" u="sng" dirty="0" err="1">
                <a:hlinkClick r:id="rId3"/>
              </a:rPr>
              <a:t>Etcher</a:t>
            </a:r>
            <a:r>
              <a:rPr lang="nl-NL" sz="2800" dirty="0"/>
              <a:t> om het image op SD card te schrijven</a:t>
            </a:r>
          </a:p>
          <a:p>
            <a:pPr lvl="0"/>
            <a:r>
              <a:rPr lang="en-US" sz="2800" dirty="0"/>
              <a:t>Text Editor </a:t>
            </a:r>
            <a:r>
              <a:rPr lang="en-US" sz="2800" dirty="0" err="1"/>
              <a:t>zoals</a:t>
            </a:r>
            <a:r>
              <a:rPr lang="en-US" sz="2800" dirty="0"/>
              <a:t> </a:t>
            </a:r>
            <a:r>
              <a:rPr lang="en-US" sz="2800" u="sng" dirty="0">
                <a:hlinkClick r:id="rId4"/>
              </a:rPr>
              <a:t>Notepad++</a:t>
            </a:r>
            <a:endParaRPr lang="nl-NL" sz="2800" dirty="0"/>
          </a:p>
        </p:txBody>
      </p:sp>
      <p:pic>
        <p:nvPicPr>
          <p:cNvPr id="4" name="Afbeelding 3" descr="Afbeelding met monitor, lucht&#10;&#10;Beschrijving is gegenereerd met hoge betrouwbaarheid">
            <a:extLst>
              <a:ext uri="{FF2B5EF4-FFF2-40B4-BE49-F238E27FC236}">
                <a16:creationId xmlns:a16="http://schemas.microsoft.com/office/drawing/2014/main" id="{154BE345-6516-4AFE-A1DD-3D522875D4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4122" y="18013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0263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357A29F-35C1-40C9-9BF4-E0DE8B4BA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Add-on’s</a:t>
            </a:r>
            <a:r>
              <a:rPr lang="nl-NL" dirty="0"/>
              <a:t>: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0FCE100-D5F1-4D0A-AFF7-4CB46174BB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Samba Share, om de files te benaderen (HASSIO)</a:t>
            </a:r>
          </a:p>
          <a:p>
            <a:r>
              <a:rPr lang="nl-NL" dirty="0" err="1"/>
              <a:t>DuckDNS</a:t>
            </a:r>
            <a:r>
              <a:rPr lang="nl-NL" dirty="0"/>
              <a:t>, om home </a:t>
            </a:r>
            <a:r>
              <a:rPr lang="nl-NL" dirty="0" err="1"/>
              <a:t>assistant</a:t>
            </a:r>
            <a:r>
              <a:rPr lang="nl-NL" dirty="0"/>
              <a:t> ook buiten het netwerk te benaderen, let op port-</a:t>
            </a:r>
            <a:r>
              <a:rPr lang="nl-NL" dirty="0" err="1"/>
              <a:t>forwarding</a:t>
            </a:r>
            <a:r>
              <a:rPr lang="nl-NL" dirty="0"/>
              <a:t> is dan noodzakelijk</a:t>
            </a:r>
          </a:p>
          <a:p>
            <a:endParaRPr lang="nl-NL" dirty="0"/>
          </a:p>
          <a:p>
            <a:endParaRPr lang="nl-NL" dirty="0"/>
          </a:p>
        </p:txBody>
      </p:sp>
      <p:pic>
        <p:nvPicPr>
          <p:cNvPr id="4" name="Afbeelding 3" descr="Afbeelding met monitor, lucht&#10;&#10;Beschrijving is gegenereerd met hoge betrouwbaarheid">
            <a:extLst>
              <a:ext uri="{FF2B5EF4-FFF2-40B4-BE49-F238E27FC236}">
                <a16:creationId xmlns:a16="http://schemas.microsoft.com/office/drawing/2014/main" id="{8733643C-02AB-4F41-9B9A-DEC3A6B84A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4122" y="18013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8922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5742DE7-A194-4780-ABF9-4AD36997F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Automation: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532A19D-4C22-4193-A77D-D10652D356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Automation gaat volgens het principe </a:t>
            </a:r>
            <a:r>
              <a:rPr lang="nl-NL" b="1" dirty="0"/>
              <a:t>trigger</a:t>
            </a:r>
            <a:r>
              <a:rPr lang="nl-NL" dirty="0"/>
              <a:t> -&gt; </a:t>
            </a:r>
            <a:r>
              <a:rPr lang="nl-NL" b="1" dirty="0" err="1"/>
              <a:t>condition</a:t>
            </a:r>
            <a:r>
              <a:rPr lang="nl-NL" dirty="0"/>
              <a:t> -&gt; </a:t>
            </a:r>
            <a:r>
              <a:rPr lang="nl-NL" b="1" dirty="0"/>
              <a:t>action</a:t>
            </a:r>
            <a:br>
              <a:rPr lang="nl-NL" dirty="0"/>
            </a:br>
            <a:r>
              <a:rPr lang="nl-NL" dirty="0"/>
              <a:t>Dus: Wat -&gt; In welk geval -&gt; Welke actie</a:t>
            </a:r>
          </a:p>
          <a:p>
            <a:r>
              <a:rPr lang="nl-NL" dirty="0"/>
              <a:t>Opties: Groepen, Iconen en Views</a:t>
            </a:r>
          </a:p>
        </p:txBody>
      </p:sp>
    </p:spTree>
    <p:extLst>
      <p:ext uri="{BB962C8B-B14F-4D97-AF65-F5344CB8AC3E}">
        <p14:creationId xmlns:p14="http://schemas.microsoft.com/office/powerpoint/2010/main" val="514008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CDCC8EE-47A0-46B9-A441-C1AB20E0A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Alles geïnstalleerd, en dan?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8159EFD-65F6-4B0E-B017-57C072A213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l-NL" dirty="0"/>
              <a:t>Z-Wave (908,42 MHz.), stekkers, schakelaars, dimmers, rookmelders, sensoren.</a:t>
            </a:r>
          </a:p>
          <a:p>
            <a:r>
              <a:rPr lang="nl-NL" dirty="0" err="1"/>
              <a:t>Milight</a:t>
            </a:r>
            <a:r>
              <a:rPr lang="nl-NL" dirty="0"/>
              <a:t>, ledverlichting </a:t>
            </a:r>
            <a:r>
              <a:rPr lang="nl-NL" b="1" u="sng" dirty="0"/>
              <a:t>(presentatie 2 oktober)</a:t>
            </a:r>
          </a:p>
          <a:p>
            <a:r>
              <a:rPr lang="nl-NL" dirty="0"/>
              <a:t>Apple-TV, media speler</a:t>
            </a:r>
          </a:p>
          <a:p>
            <a:r>
              <a:rPr lang="nl-NL" dirty="0"/>
              <a:t>Smart TV</a:t>
            </a:r>
          </a:p>
          <a:p>
            <a:r>
              <a:rPr lang="nl-NL" dirty="0"/>
              <a:t>Slimme meters, elektro en gas, DSMR alleen USB interface kabel nodig</a:t>
            </a:r>
          </a:p>
          <a:p>
            <a:r>
              <a:rPr lang="nl-NL" dirty="0"/>
              <a:t>Google Chrome Cast, media speler</a:t>
            </a:r>
          </a:p>
          <a:p>
            <a:r>
              <a:rPr lang="nl-NL" dirty="0"/>
              <a:t>Notificaties, Facebook Messenger, buien radar, weer, twitter</a:t>
            </a:r>
          </a:p>
          <a:p>
            <a:r>
              <a:rPr lang="nl-NL" dirty="0" err="1"/>
              <a:t>Trackers</a:t>
            </a:r>
            <a:r>
              <a:rPr lang="nl-NL" dirty="0"/>
              <a:t>, positie, statussen</a:t>
            </a:r>
          </a:p>
          <a:p>
            <a:r>
              <a:rPr lang="nl-NL" dirty="0" err="1"/>
              <a:t>Unifi</a:t>
            </a:r>
            <a:r>
              <a:rPr lang="nl-NL" dirty="0"/>
              <a:t>, digitale in-en uitgangen, analoge in- en uitgangen, real time</a:t>
            </a:r>
          </a:p>
          <a:p>
            <a:r>
              <a:rPr lang="nl-NL" dirty="0"/>
              <a:t>Ziggo Media Box XL, zenders worden automatisch gekoppeld</a:t>
            </a:r>
          </a:p>
        </p:txBody>
      </p:sp>
      <p:pic>
        <p:nvPicPr>
          <p:cNvPr id="4" name="Afbeelding 3" descr="Afbeelding met monitor, lucht&#10;&#10;Beschrijving is gegenereerd met hoge betrouwbaarheid">
            <a:extLst>
              <a:ext uri="{FF2B5EF4-FFF2-40B4-BE49-F238E27FC236}">
                <a16:creationId xmlns:a16="http://schemas.microsoft.com/office/drawing/2014/main" id="{2C810161-ECEE-4DAB-A07A-D267AF76C4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4122" y="18013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6552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27A0004-B65F-4004-A597-6F58148DE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Layout</a:t>
            </a:r>
            <a:r>
              <a:rPr lang="nl-NL" dirty="0"/>
              <a:t>:</a:t>
            </a:r>
          </a:p>
        </p:txBody>
      </p:sp>
      <p:pic>
        <p:nvPicPr>
          <p:cNvPr id="4" name="Tijdelijke aanduiding voor inhoud 3" descr="https://i.imgur.com/Tg1f19D.png">
            <a:extLst>
              <a:ext uri="{FF2B5EF4-FFF2-40B4-BE49-F238E27FC236}">
                <a16:creationId xmlns:a16="http://schemas.microsoft.com/office/drawing/2014/main" id="{2BF5B99B-E26D-46BF-AFEA-1414F5205A2F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827" y="2577611"/>
            <a:ext cx="6862194" cy="3636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Afbeelding 4" descr="Afbeelding met monitor, lucht&#10;&#10;Beschrijving is gegenereerd met hoge betrouwbaarheid">
            <a:extLst>
              <a:ext uri="{FF2B5EF4-FFF2-40B4-BE49-F238E27FC236}">
                <a16:creationId xmlns:a16="http://schemas.microsoft.com/office/drawing/2014/main" id="{CB68D51B-E88F-4681-ABCD-AED97D6144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4122" y="18013"/>
            <a:ext cx="1828800" cy="1828800"/>
          </a:xfrm>
          <a:prstGeom prst="rect">
            <a:avLst/>
          </a:prstGeom>
        </p:spPr>
      </p:pic>
      <p:pic>
        <p:nvPicPr>
          <p:cNvPr id="6" name="Afbeelding 5" descr="https://i.imgur.com/2HeeLPA.png">
            <a:extLst>
              <a:ext uri="{FF2B5EF4-FFF2-40B4-BE49-F238E27FC236}">
                <a16:creationId xmlns:a16="http://schemas.microsoft.com/office/drawing/2014/main" id="{A3DAFE8C-7A59-498B-8194-656B62BD464A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611" y="2577611"/>
            <a:ext cx="2719273" cy="28288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73145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 descr="Afbeelding met elektronica, circuit&#10;&#10;Beschrijving is gegenereerd met zeer hoge betrouwbaarheid">
            <a:extLst>
              <a:ext uri="{FF2B5EF4-FFF2-40B4-BE49-F238E27FC236}">
                <a16:creationId xmlns:a16="http://schemas.microsoft.com/office/drawing/2014/main" id="{6B10D400-C8B4-4742-B5F6-C011ADE504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60" y="2281515"/>
            <a:ext cx="7472568" cy="4203942"/>
          </a:xfr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ED290EC1-6CAE-45C1-9702-E1F05651A5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1" y="531608"/>
            <a:ext cx="10571998" cy="970450"/>
          </a:xfrm>
        </p:spPr>
        <p:txBody>
          <a:bodyPr/>
          <a:lstStyle/>
          <a:p>
            <a:r>
              <a:rPr lang="nl-NL" dirty="0" err="1"/>
              <a:t>Unify</a:t>
            </a:r>
            <a:r>
              <a:rPr lang="nl-NL" dirty="0"/>
              <a:t> V1.1:</a:t>
            </a: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38B5AF76-5F94-403E-99D6-B934A62D7167}"/>
              </a:ext>
            </a:extLst>
          </p:cNvPr>
          <p:cNvSpPr txBox="1"/>
          <p:nvPr/>
        </p:nvSpPr>
        <p:spPr>
          <a:xfrm>
            <a:off x="8024326" y="3349689"/>
            <a:ext cx="38486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dirty="0"/>
              <a:t>14 </a:t>
            </a:r>
            <a:r>
              <a:rPr lang="nl-NL" dirty="0" err="1"/>
              <a:t>Dig</a:t>
            </a:r>
            <a:r>
              <a:rPr lang="nl-NL" dirty="0"/>
              <a:t>. Ingangen, 5-24VDC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dirty="0"/>
              <a:t>8 </a:t>
            </a:r>
            <a:r>
              <a:rPr lang="nl-NL" dirty="0" err="1"/>
              <a:t>Dig</a:t>
            </a:r>
            <a:r>
              <a:rPr lang="nl-NL" dirty="0"/>
              <a:t>. Uitgangen, Relais PVC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dirty="0"/>
              <a:t>2 Analoge </a:t>
            </a:r>
            <a:r>
              <a:rPr lang="nl-NL" dirty="0" err="1"/>
              <a:t>inputs</a:t>
            </a:r>
            <a:r>
              <a:rPr lang="nl-NL" dirty="0"/>
              <a:t>, 0-10VDC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dirty="0"/>
              <a:t>1 Analoge output, 0-10VDC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dirty="0"/>
              <a:t>Real Time </a:t>
            </a:r>
            <a:r>
              <a:rPr lang="nl-NL" dirty="0" err="1"/>
              <a:t>Clock</a:t>
            </a:r>
            <a:r>
              <a:rPr lang="nl-NL" dirty="0"/>
              <a:t> module, RTC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dirty="0"/>
              <a:t>Mogelijkheid voor DIN rail montage</a:t>
            </a:r>
          </a:p>
          <a:p>
            <a:endParaRPr lang="nl-NL" dirty="0"/>
          </a:p>
        </p:txBody>
      </p:sp>
      <p:pic>
        <p:nvPicPr>
          <p:cNvPr id="7" name="Afbeelding 6" descr="Afbeelding met monitor, lucht&#10;&#10;Beschrijving is gegenereerd met hoge betrouwbaarheid">
            <a:extLst>
              <a:ext uri="{FF2B5EF4-FFF2-40B4-BE49-F238E27FC236}">
                <a16:creationId xmlns:a16="http://schemas.microsoft.com/office/drawing/2014/main" id="{CD11F6C0-8F59-43C1-93CD-62673675EF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4122" y="18013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7542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5A7CB1F-D763-473F-AA0B-D69154B6B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Z-Wave:</a:t>
            </a:r>
          </a:p>
        </p:txBody>
      </p:sp>
      <p:pic>
        <p:nvPicPr>
          <p:cNvPr id="6" name="Tijdelijke aanduiding voor inhoud 5" descr="Afbeelding met iPod&#10;&#10;Beschrijving is gegenereerd met zeer hoge betrouwbaarheid">
            <a:extLst>
              <a:ext uri="{FF2B5EF4-FFF2-40B4-BE49-F238E27FC236}">
                <a16:creationId xmlns:a16="http://schemas.microsoft.com/office/drawing/2014/main" id="{933837BB-E8FF-412E-8FBB-3990C6DCE1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67" y="3127569"/>
            <a:ext cx="2097573" cy="2097573"/>
          </a:xfrm>
        </p:spPr>
      </p:pic>
      <p:sp>
        <p:nvSpPr>
          <p:cNvPr id="7" name="Tekstvak 6">
            <a:extLst>
              <a:ext uri="{FF2B5EF4-FFF2-40B4-BE49-F238E27FC236}">
                <a16:creationId xmlns:a16="http://schemas.microsoft.com/office/drawing/2014/main" id="{0100D7BD-EC4C-4506-91C3-155DE3C03154}"/>
              </a:ext>
            </a:extLst>
          </p:cNvPr>
          <p:cNvSpPr txBox="1"/>
          <p:nvPr/>
        </p:nvSpPr>
        <p:spPr>
          <a:xfrm>
            <a:off x="4506686" y="2435290"/>
            <a:ext cx="683873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>
                <a:hlinkClick r:id="rId4"/>
              </a:rPr>
              <a:t>https://www.robbshop.nl/domotica/wat-is-z-wave</a:t>
            </a:r>
            <a:endParaRPr lang="nl-NL" dirty="0"/>
          </a:p>
          <a:p>
            <a:endParaRPr lang="nl-NL" dirty="0"/>
          </a:p>
          <a:p>
            <a:r>
              <a:rPr lang="nl-NL" dirty="0"/>
              <a:t>Paren van de apparaten is zeer eenvoudig.</a:t>
            </a:r>
          </a:p>
          <a:p>
            <a:endParaRPr lang="nl-NL" dirty="0"/>
          </a:p>
          <a:p>
            <a:r>
              <a:rPr lang="nl-NL" dirty="0"/>
              <a:t>Apparaten worden na configuratie in het systeem herkend.</a:t>
            </a:r>
          </a:p>
        </p:txBody>
      </p:sp>
      <p:pic>
        <p:nvPicPr>
          <p:cNvPr id="5" name="Afbeelding 4" descr="Afbeelding met monitor, lucht&#10;&#10;Beschrijving is gegenereerd met hoge betrouwbaarheid">
            <a:extLst>
              <a:ext uri="{FF2B5EF4-FFF2-40B4-BE49-F238E27FC236}">
                <a16:creationId xmlns:a16="http://schemas.microsoft.com/office/drawing/2014/main" id="{6D43C606-5C47-48F1-BECE-73680F6252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4122" y="18013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3693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51A9C9E-9694-4E2A-BDB0-DC2486443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Slimme Meter:</a:t>
            </a:r>
          </a:p>
        </p:txBody>
      </p:sp>
      <p:pic>
        <p:nvPicPr>
          <p:cNvPr id="4" name="Tijdelijke aanduiding voor inhoud 3">
            <a:extLst>
              <a:ext uri="{FF2B5EF4-FFF2-40B4-BE49-F238E27FC236}">
                <a16:creationId xmlns:a16="http://schemas.microsoft.com/office/drawing/2014/main" id="{A6CF0D84-1BDC-440B-A100-A8B62093C0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46028" y="2602598"/>
            <a:ext cx="3663128" cy="3636963"/>
          </a:xfrm>
          <a:prstGeom prst="rect">
            <a:avLst/>
          </a:prstGeom>
        </p:spPr>
      </p:pic>
      <p:pic>
        <p:nvPicPr>
          <p:cNvPr id="6" name="Afbeelding 5" descr="Afbeelding met schermafbeelding&#10;&#10;Beschrijving is gegenereerd met zeer hoge betrouwbaarheid">
            <a:extLst>
              <a:ext uri="{FF2B5EF4-FFF2-40B4-BE49-F238E27FC236}">
                <a16:creationId xmlns:a16="http://schemas.microsoft.com/office/drawing/2014/main" id="{E17318C4-7C3F-4DAB-B5C4-D45030C65D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4706" y="2086252"/>
            <a:ext cx="3410804" cy="4669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50641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teerbaar">
  <a:themeElements>
    <a:clrScheme name="Citeerbaar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Citeerbaar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Citeerbaar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TM03457503[[fn=Citeerbaar]]</Template>
  <TotalTime>750</TotalTime>
  <Words>620</Words>
  <Application>Microsoft Office PowerPoint</Application>
  <PresentationFormat>Breedbeeld</PresentationFormat>
  <Paragraphs>95</Paragraphs>
  <Slides>16</Slides>
  <Notes>2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16</vt:i4>
      </vt:variant>
    </vt:vector>
  </HeadingPairs>
  <TitlesOfParts>
    <vt:vector size="21" baseType="lpstr">
      <vt:lpstr>Arial</vt:lpstr>
      <vt:lpstr>Calibri</vt:lpstr>
      <vt:lpstr>Century Gothic</vt:lpstr>
      <vt:lpstr>Wingdings 2</vt:lpstr>
      <vt:lpstr>Citeerbaar</vt:lpstr>
      <vt:lpstr>Raspberry Pi 3 toegepast in Home Assistant</vt:lpstr>
      <vt:lpstr>Raspberry Pi 3 Model B: https://www.raspberrypi.org</vt:lpstr>
      <vt:lpstr>Fysieke eigenschappen</vt:lpstr>
      <vt:lpstr>Features overig:</vt:lpstr>
      <vt:lpstr>Raspberry Pi 3 Model B:</vt:lpstr>
      <vt:lpstr>Wat is Home Assistant?</vt:lpstr>
      <vt:lpstr>Wat heb je er voor nodig?</vt:lpstr>
      <vt:lpstr>Hoe te installeren?</vt:lpstr>
      <vt:lpstr>De voorbereidingen voor de automatisering: Software Vereisten:</vt:lpstr>
      <vt:lpstr>Add-on’s:</vt:lpstr>
      <vt:lpstr>Automation:</vt:lpstr>
      <vt:lpstr>Alles geïnstalleerd, en dan?</vt:lpstr>
      <vt:lpstr>Layout:</vt:lpstr>
      <vt:lpstr>Unify V1.1:</vt:lpstr>
      <vt:lpstr>Z-Wave:</vt:lpstr>
      <vt:lpstr>Slimme Meter: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Jaap Swenker</dc:creator>
  <cp:lastModifiedBy>Jaap Swenker</cp:lastModifiedBy>
  <cp:revision>55</cp:revision>
  <dcterms:created xsi:type="dcterms:W3CDTF">2018-09-01T19:47:23Z</dcterms:created>
  <dcterms:modified xsi:type="dcterms:W3CDTF">2018-09-03T15:42:54Z</dcterms:modified>
</cp:coreProperties>
</file>