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Lst>
  <p:sldSz cx="12192000" cy="6858000"/>
  <p:notesSz cx="6858000" cy="99456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9" d="100"/>
          <a:sy n="89" d="100"/>
        </p:scale>
        <p:origin x="46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nl-NL" smtClean="0"/>
              <a:t>Klik om de stijl te bewerken</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8A87A34-81AB-432B-8DAE-1953F412C126}" type="datetimeFigureOut">
              <a:rPr lang="en-US" dirty="0"/>
              <a:t>10/7/2017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nl-NL" smtClean="0"/>
              <a:t>Klik om de stijl te bewerken</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8A87A34-81AB-432B-8DAE-1953F412C126}" type="datetimeFigureOut">
              <a:rPr lang="en-US" dirty="0"/>
              <a:t>10/7/2017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nl-NL" smtClean="0"/>
              <a:t>Klik om de stijl te bewerken</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8A87A34-81AB-432B-8DAE-1953F412C126}" type="datetimeFigureOut">
              <a:rPr lang="en-US" dirty="0"/>
              <a:t>10/7/2017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nl-NL" smtClean="0"/>
              <a:t>Klik om de stijl te bewerken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8A87A34-81AB-432B-8DAE-1953F412C126}" type="datetimeFigureOut">
              <a:rPr lang="en-US" dirty="0"/>
              <a:t>10/7/2017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nl-NL" smtClean="0"/>
              <a:t>Klik om de stijl te bewerken</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3" name="Date Placeholder 2"/>
          <p:cNvSpPr>
            <a:spLocks noGrp="1"/>
          </p:cNvSpPr>
          <p:nvPr>
            <p:ph type="dt" sz="half" idx="10"/>
          </p:nvPr>
        </p:nvSpPr>
        <p:spPr/>
        <p:txBody>
          <a:bodyPr/>
          <a:lstStyle/>
          <a:p>
            <a:fld id="{48A87A34-81AB-432B-8DAE-1953F412C126}" type="datetimeFigureOut">
              <a:rPr lang="en-US" dirty="0"/>
              <a:t>10/7/2017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nl-NL" smtClean="0"/>
              <a:t>Klik om de stijl te bewerken</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3" name="Date Placeholder 2"/>
          <p:cNvSpPr>
            <a:spLocks noGrp="1"/>
          </p:cNvSpPr>
          <p:nvPr>
            <p:ph type="dt" sz="half" idx="10"/>
          </p:nvPr>
        </p:nvSpPr>
        <p:spPr/>
        <p:txBody>
          <a:bodyPr/>
          <a:lstStyle/>
          <a:p>
            <a:fld id="{48A87A34-81AB-432B-8DAE-1953F412C126}" type="datetimeFigureOut">
              <a:rPr lang="en-US" dirty="0"/>
              <a:t>10/7/2017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smtClean="0"/>
              <a:t>Klik om de stijl te bewerken</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nl-NL" smtClean="0"/>
              <a:t>Klik om de stijl te bewerken</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smtClean="0"/>
              <a:t>Klik om de stijl te bewerken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nl-NL" smtClean="0"/>
              <a:t>Klik om de stijl te bewerken</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48A87A34-81AB-432B-8DAE-1953F412C126}" type="datetimeFigureOut">
              <a:rPr lang="en-US" dirty="0"/>
              <a:t>10/7/2017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nl-NL" smtClean="0"/>
              <a:t>Klik om de stijl te bewerken</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12" name="Content Placeholder 3"/>
          <p:cNvSpPr>
            <a:spLocks noGrp="1"/>
          </p:cNvSpPr>
          <p:nvPr>
            <p:ph sz="quarter" idx="13"/>
          </p:nvPr>
        </p:nvSpPr>
        <p:spPr>
          <a:xfrm>
            <a:off x="913774" y="3051012"/>
            <a:ext cx="5106027" cy="2740187"/>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13" name="Content Placeholder 5"/>
          <p:cNvSpPr>
            <a:spLocks noGrp="1"/>
          </p:cNvSpPr>
          <p:nvPr>
            <p:ph sz="quarter" idx="14"/>
          </p:nvPr>
        </p:nvSpPr>
        <p:spPr>
          <a:xfrm>
            <a:off x="6172200" y="3051012"/>
            <a:ext cx="5105401" cy="2740187"/>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10/7/2017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nl-NL" smtClean="0"/>
              <a:t>Klik om de stijl te bewerken</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8A87A34-81AB-432B-8DAE-1953F412C126}" type="datetimeFigureOut">
              <a:rPr lang="en-US" dirty="0"/>
              <a:t>10/7/2017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8A87A34-81AB-432B-8DAE-1953F412C126}" type="datetimeFigureOut">
              <a:rPr lang="en-US" dirty="0"/>
              <a:t>10/7/2017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10/7/2017</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Filmen met je smartphone</a:t>
            </a:r>
          </a:p>
        </p:txBody>
      </p:sp>
      <p:sp>
        <p:nvSpPr>
          <p:cNvPr id="3" name="Ondertitel 2"/>
          <p:cNvSpPr>
            <a:spLocks noGrp="1"/>
          </p:cNvSpPr>
          <p:nvPr>
            <p:ph type="subTitle" idx="1"/>
          </p:nvPr>
        </p:nvSpPr>
        <p:spPr/>
        <p:txBody>
          <a:bodyPr/>
          <a:lstStyle/>
          <a:p>
            <a:r>
              <a:rPr lang="nl-NL" dirty="0" smtClean="0"/>
              <a:t>Filmtips voor je Smartphone</a:t>
            </a:r>
          </a:p>
          <a:p>
            <a:r>
              <a:rPr lang="nl-NL" dirty="0" smtClean="0"/>
              <a:t>Up en Downloaden van films</a:t>
            </a:r>
            <a:endParaRPr lang="nl-NL" dirty="0"/>
          </a:p>
        </p:txBody>
      </p:sp>
    </p:spTree>
    <p:extLst>
      <p:ext uri="{BB962C8B-B14F-4D97-AF65-F5344CB8AC3E}">
        <p14:creationId xmlns:p14="http://schemas.microsoft.com/office/powerpoint/2010/main" val="18597102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Tips 8</a:t>
            </a:r>
            <a:endParaRPr lang="nl-NL" dirty="0"/>
          </a:p>
        </p:txBody>
      </p:sp>
      <p:sp>
        <p:nvSpPr>
          <p:cNvPr id="3" name="Tijdelijke aanduiding voor inhoud 2"/>
          <p:cNvSpPr>
            <a:spLocks noGrp="1"/>
          </p:cNvSpPr>
          <p:nvPr>
            <p:ph sz="quarter" idx="13"/>
          </p:nvPr>
        </p:nvSpPr>
        <p:spPr/>
        <p:txBody>
          <a:bodyPr/>
          <a:lstStyle/>
          <a:p>
            <a:r>
              <a:rPr lang="nl-NL" dirty="0" smtClean="0"/>
              <a:t>Maak de scenes niet te lang en probeer uit verschillende hoeken te filmen , dit maakt de film leuker en interessanter.</a:t>
            </a:r>
          </a:p>
          <a:p>
            <a:r>
              <a:rPr lang="nl-NL" dirty="0" smtClean="0"/>
              <a:t>Probeer altijd na te denken over de 7 basis principes van film en fotografie, dit zijn ruimte, lijnen, vorm, </a:t>
            </a:r>
            <a:r>
              <a:rPr lang="nl-NL" dirty="0" err="1" smtClean="0"/>
              <a:t>tone</a:t>
            </a:r>
            <a:r>
              <a:rPr lang="nl-NL" dirty="0" smtClean="0"/>
              <a:t>, kleur, beweging en ritme.</a:t>
            </a:r>
          </a:p>
          <a:p>
            <a:endParaRPr lang="nl-NL" dirty="0"/>
          </a:p>
        </p:txBody>
      </p:sp>
    </p:spTree>
    <p:extLst>
      <p:ext uri="{BB962C8B-B14F-4D97-AF65-F5344CB8AC3E}">
        <p14:creationId xmlns:p14="http://schemas.microsoft.com/office/powerpoint/2010/main" val="898678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Tips 9</a:t>
            </a:r>
            <a:endParaRPr lang="nl-NL" dirty="0"/>
          </a:p>
        </p:txBody>
      </p:sp>
      <p:sp>
        <p:nvSpPr>
          <p:cNvPr id="3" name="Tijdelijke aanduiding voor inhoud 2"/>
          <p:cNvSpPr>
            <a:spLocks noGrp="1"/>
          </p:cNvSpPr>
          <p:nvPr>
            <p:ph sz="quarter" idx="13"/>
          </p:nvPr>
        </p:nvSpPr>
        <p:spPr/>
        <p:txBody>
          <a:bodyPr/>
          <a:lstStyle/>
          <a:p>
            <a:r>
              <a:rPr lang="nl-NL" dirty="0" smtClean="0"/>
              <a:t>Tips voor als je gaat vloggen.</a:t>
            </a:r>
          </a:p>
          <a:p>
            <a:r>
              <a:rPr lang="nl-NL" dirty="0" smtClean="0"/>
              <a:t>Gebruik van een selfiestick hierdoor kom je zelf in beeld of kun je over mensen heen filmen enz..</a:t>
            </a:r>
          </a:p>
          <a:p>
            <a:r>
              <a:rPr lang="nl-NL" dirty="0" smtClean="0"/>
              <a:t>Als je beelden gaat delen denk er dan wel aan dat je collega’s je baas, klanten of toekomstige werkgevers jouw beelden ook kunnen zien in zwemkleding </a:t>
            </a:r>
            <a:r>
              <a:rPr lang="nl-NL" smtClean="0"/>
              <a:t>en negatieve </a:t>
            </a:r>
            <a:r>
              <a:rPr lang="nl-NL" dirty="0" smtClean="0"/>
              <a:t>uitlatingen of als je  gekke dingen doet het ligt dan wel vast.</a:t>
            </a:r>
          </a:p>
          <a:p>
            <a:r>
              <a:rPr lang="nl-NL" dirty="0" smtClean="0"/>
              <a:t>Maar kijk ook waar je staat, er zijn gevallen bekend waarbij mensen te enthousiast een shot wilden maken en dit niet overleefden. </a:t>
            </a:r>
            <a:endParaRPr lang="nl-NL" dirty="0"/>
          </a:p>
        </p:txBody>
      </p:sp>
    </p:spTree>
    <p:extLst>
      <p:ext uri="{BB962C8B-B14F-4D97-AF65-F5344CB8AC3E}">
        <p14:creationId xmlns:p14="http://schemas.microsoft.com/office/powerpoint/2010/main" val="42104744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Tips 10</a:t>
            </a:r>
            <a:endParaRPr lang="nl-NL" dirty="0"/>
          </a:p>
        </p:txBody>
      </p:sp>
      <p:sp>
        <p:nvSpPr>
          <p:cNvPr id="3" name="Tijdelijke aanduiding voor inhoud 2"/>
          <p:cNvSpPr>
            <a:spLocks noGrp="1"/>
          </p:cNvSpPr>
          <p:nvPr>
            <p:ph sz="quarter" idx="13"/>
          </p:nvPr>
        </p:nvSpPr>
        <p:spPr/>
        <p:txBody>
          <a:bodyPr/>
          <a:lstStyle/>
          <a:p>
            <a:r>
              <a:rPr lang="nl-NL" dirty="0" smtClean="0"/>
              <a:t>Lamp ! Wil  je in het donker filmen ? Div. mogelijkheden met led verlichting los maar ook op jouw smartphone.</a:t>
            </a:r>
          </a:p>
          <a:p>
            <a:r>
              <a:rPr lang="nl-NL" dirty="0" smtClean="0"/>
              <a:t>Aparte lens voor op je smartphone voor het inzoomen of scherp stellen.</a:t>
            </a:r>
          </a:p>
          <a:p>
            <a:r>
              <a:rPr lang="nl-NL" dirty="0" smtClean="0"/>
              <a:t>Mobile cases waarmee je ook onder en/of in het water kunt filmen.</a:t>
            </a:r>
          </a:p>
          <a:p>
            <a:endParaRPr lang="nl-NL" dirty="0"/>
          </a:p>
        </p:txBody>
      </p:sp>
    </p:spTree>
    <p:extLst>
      <p:ext uri="{BB962C8B-B14F-4D97-AF65-F5344CB8AC3E}">
        <p14:creationId xmlns:p14="http://schemas.microsoft.com/office/powerpoint/2010/main" val="36655178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Tips 11</a:t>
            </a:r>
            <a:br>
              <a:rPr lang="nl-NL" dirty="0" smtClean="0"/>
            </a:br>
            <a:r>
              <a:rPr lang="nl-NL" dirty="0" smtClean="0"/>
              <a:t>de videomontage</a:t>
            </a:r>
            <a:endParaRPr lang="nl-NL" dirty="0"/>
          </a:p>
        </p:txBody>
      </p:sp>
      <p:sp>
        <p:nvSpPr>
          <p:cNvPr id="3" name="Tijdelijke aanduiding voor inhoud 2"/>
          <p:cNvSpPr>
            <a:spLocks noGrp="1"/>
          </p:cNvSpPr>
          <p:nvPr>
            <p:ph sz="quarter" idx="13"/>
          </p:nvPr>
        </p:nvSpPr>
        <p:spPr>
          <a:xfrm>
            <a:off x="913774" y="2044460"/>
            <a:ext cx="10363826" cy="3746739"/>
          </a:xfrm>
        </p:spPr>
        <p:txBody>
          <a:bodyPr>
            <a:normAutofit fontScale="92500" lnSpcReduction="10000"/>
          </a:bodyPr>
          <a:lstStyle/>
          <a:p>
            <a:r>
              <a:rPr lang="nl-NL" dirty="0" smtClean="0"/>
              <a:t>De videomontage begint al voor het filmen.</a:t>
            </a:r>
          </a:p>
          <a:p>
            <a:r>
              <a:rPr lang="nl-NL" dirty="0" smtClean="0"/>
              <a:t>Voor je film bedenk je evt. een verhaal lijn.</a:t>
            </a:r>
          </a:p>
          <a:p>
            <a:r>
              <a:rPr lang="nl-NL" dirty="0" smtClean="0"/>
              <a:t>Hoe kun je het dan het beste monteren</a:t>
            </a:r>
          </a:p>
          <a:p>
            <a:r>
              <a:rPr lang="nl-NL" dirty="0" smtClean="0"/>
              <a:t>Voor wie ( familie, vrienden of iedereen ).</a:t>
            </a:r>
          </a:p>
          <a:p>
            <a:r>
              <a:rPr lang="nl-NL" dirty="0" smtClean="0"/>
              <a:t>De kijker vult beelden zelf in/bij in zijn hoofd ( bv. auto ongeluk ).</a:t>
            </a:r>
          </a:p>
          <a:p>
            <a:r>
              <a:rPr lang="nl-NL" dirty="0" smtClean="0"/>
              <a:t>Wees terughoudend met muziek en effecten, probeer harde overgangen te maken.</a:t>
            </a:r>
          </a:p>
          <a:p>
            <a:r>
              <a:rPr lang="nl-NL" dirty="0" smtClean="0"/>
              <a:t>Maak een totaal shot/beeld van wat je Wildt filmen + en tussen beelden.</a:t>
            </a:r>
          </a:p>
          <a:p>
            <a:r>
              <a:rPr lang="nl-NL" dirty="0" smtClean="0"/>
              <a:t>Gebruik evt. een </a:t>
            </a:r>
            <a:r>
              <a:rPr lang="nl-NL" dirty="0" err="1" smtClean="0"/>
              <a:t>inleiding’s</a:t>
            </a:r>
            <a:r>
              <a:rPr lang="nl-NL" dirty="0" smtClean="0"/>
              <a:t>  gesprek.</a:t>
            </a:r>
          </a:p>
          <a:p>
            <a:endParaRPr lang="nl-NL" dirty="0"/>
          </a:p>
        </p:txBody>
      </p:sp>
    </p:spTree>
    <p:extLst>
      <p:ext uri="{BB962C8B-B14F-4D97-AF65-F5344CB8AC3E}">
        <p14:creationId xmlns:p14="http://schemas.microsoft.com/office/powerpoint/2010/main" val="17454204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Tips12</a:t>
            </a:r>
            <a:br>
              <a:rPr lang="nl-NL" dirty="0" smtClean="0"/>
            </a:br>
            <a:endParaRPr lang="nl-NL" dirty="0"/>
          </a:p>
        </p:txBody>
      </p:sp>
      <p:sp>
        <p:nvSpPr>
          <p:cNvPr id="3" name="Tijdelijke aanduiding voor inhoud 2"/>
          <p:cNvSpPr>
            <a:spLocks noGrp="1"/>
          </p:cNvSpPr>
          <p:nvPr>
            <p:ph sz="quarter" idx="13"/>
          </p:nvPr>
        </p:nvSpPr>
        <p:spPr>
          <a:xfrm>
            <a:off x="913774" y="1682152"/>
            <a:ext cx="10363826" cy="4109048"/>
          </a:xfrm>
        </p:spPr>
        <p:txBody>
          <a:bodyPr>
            <a:normAutofit/>
          </a:bodyPr>
          <a:lstStyle/>
          <a:p>
            <a:r>
              <a:rPr lang="nl-NL" dirty="0" smtClean="0"/>
              <a:t>Maak deze tussen beelden die je verhaal ondersteunen, later evt. met teksten er overheen, gesproken tekst ( voice-over ).</a:t>
            </a:r>
          </a:p>
          <a:p>
            <a:r>
              <a:rPr lang="nl-NL" dirty="0" smtClean="0"/>
              <a:t>Gebruik rechten-vrije muziek ( buma </a:t>
            </a:r>
            <a:r>
              <a:rPr lang="nl-NL" dirty="0" err="1" smtClean="0"/>
              <a:t>stemra</a:t>
            </a:r>
            <a:r>
              <a:rPr lang="nl-NL" dirty="0" smtClean="0"/>
              <a:t> ).</a:t>
            </a:r>
          </a:p>
          <a:p>
            <a:r>
              <a:rPr lang="nl-NL" dirty="0" smtClean="0"/>
              <a:t>Kijk naar de sfeer die je in de film wilt uitstralen, die ook past bij wat de gemiddelde kijker prettig vindt.</a:t>
            </a:r>
          </a:p>
          <a:p>
            <a:r>
              <a:rPr lang="nl-NL" dirty="0" smtClean="0"/>
              <a:t>Muziek kan je film maken maar ook afbreken.</a:t>
            </a:r>
          </a:p>
          <a:p>
            <a:r>
              <a:rPr lang="nl-NL" dirty="0" smtClean="0"/>
              <a:t>Zodra er gesproken wordt in de film zorg dan dat de muziek geheel of slechts als zachte achtergrond muziek te horen is.</a:t>
            </a:r>
          </a:p>
          <a:p>
            <a:endParaRPr lang="nl-NL" dirty="0"/>
          </a:p>
        </p:txBody>
      </p:sp>
    </p:spTree>
    <p:extLst>
      <p:ext uri="{BB962C8B-B14F-4D97-AF65-F5344CB8AC3E}">
        <p14:creationId xmlns:p14="http://schemas.microsoft.com/office/powerpoint/2010/main" val="6212002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Tips 13</a:t>
            </a:r>
            <a:endParaRPr lang="nl-NL" dirty="0"/>
          </a:p>
        </p:txBody>
      </p:sp>
      <p:sp>
        <p:nvSpPr>
          <p:cNvPr id="3" name="Tijdelijke aanduiding voor inhoud 2"/>
          <p:cNvSpPr>
            <a:spLocks noGrp="1"/>
          </p:cNvSpPr>
          <p:nvPr>
            <p:ph sz="quarter" idx="13"/>
          </p:nvPr>
        </p:nvSpPr>
        <p:spPr/>
        <p:txBody>
          <a:bodyPr/>
          <a:lstStyle/>
          <a:p>
            <a:r>
              <a:rPr lang="nl-NL" dirty="0" smtClean="0"/>
              <a:t>Zorg voor een goed montage programma.</a:t>
            </a:r>
          </a:p>
          <a:p>
            <a:r>
              <a:rPr lang="nl-NL" dirty="0" smtClean="0"/>
              <a:t>Dat kan een app op je mobiel zijn of op je laptop.</a:t>
            </a:r>
          </a:p>
          <a:p>
            <a:r>
              <a:rPr lang="nl-NL" dirty="0" smtClean="0"/>
              <a:t>Of direct live via </a:t>
            </a:r>
            <a:r>
              <a:rPr lang="nl-NL" dirty="0" err="1" smtClean="0"/>
              <a:t>you</a:t>
            </a:r>
            <a:r>
              <a:rPr lang="nl-NL" dirty="0"/>
              <a:t>-</a:t>
            </a:r>
            <a:r>
              <a:rPr lang="nl-NL" dirty="0" smtClean="0"/>
              <a:t>tube en andere app ’s.</a:t>
            </a:r>
          </a:p>
          <a:p>
            <a:r>
              <a:rPr lang="nl-NL" dirty="0" smtClean="0"/>
              <a:t>Monteer kort en snel met mooie beelden.</a:t>
            </a:r>
          </a:p>
          <a:p>
            <a:r>
              <a:rPr lang="nl-NL" dirty="0" smtClean="0"/>
              <a:t>Montage op je laptop/pc geeft veelal meer mogelijkheden.</a:t>
            </a:r>
          </a:p>
          <a:p>
            <a:endParaRPr lang="nl-NL" dirty="0"/>
          </a:p>
          <a:p>
            <a:r>
              <a:rPr lang="nl-NL" dirty="0" smtClean="0"/>
              <a:t>Monteren en plaatsen.  Hierover </a:t>
            </a:r>
            <a:r>
              <a:rPr lang="nl-NL" smtClean="0"/>
              <a:t>volgende keer meer.</a:t>
            </a:r>
            <a:endParaRPr lang="nl-NL" dirty="0" smtClean="0"/>
          </a:p>
          <a:p>
            <a:endParaRPr lang="nl-NL" dirty="0"/>
          </a:p>
          <a:p>
            <a:pPr marL="0" indent="0">
              <a:buNone/>
            </a:pPr>
            <a:endParaRPr lang="nl-NL" dirty="0"/>
          </a:p>
        </p:txBody>
      </p:sp>
    </p:spTree>
    <p:extLst>
      <p:ext uri="{BB962C8B-B14F-4D97-AF65-F5344CB8AC3E}">
        <p14:creationId xmlns:p14="http://schemas.microsoft.com/office/powerpoint/2010/main" val="3017277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Filmen met je smartphone</a:t>
            </a:r>
          </a:p>
        </p:txBody>
      </p:sp>
      <p:sp>
        <p:nvSpPr>
          <p:cNvPr id="3" name="Tijdelijke aanduiding voor inhoud 2"/>
          <p:cNvSpPr>
            <a:spLocks noGrp="1"/>
          </p:cNvSpPr>
          <p:nvPr>
            <p:ph sz="quarter" idx="13"/>
          </p:nvPr>
        </p:nvSpPr>
        <p:spPr/>
        <p:txBody>
          <a:bodyPr>
            <a:normAutofit fontScale="77500" lnSpcReduction="20000"/>
          </a:bodyPr>
          <a:lstStyle/>
          <a:p>
            <a:r>
              <a:rPr lang="nl-NL" dirty="0"/>
              <a:t>Het bezit van een smartphone is tegenwoordig niets bijzonders meer. Bovendien wordt de kwaliteit van de camera’s van zo’n smartphone elk jaar beter.</a:t>
            </a:r>
            <a:br>
              <a:rPr lang="nl-NL" dirty="0"/>
            </a:br>
            <a:r>
              <a:rPr lang="nl-NL" dirty="0"/>
              <a:t>Het is dan ook niet verwonderlijk, dat er heel veel foto’s, vaak momentopnames, mee gemaakt worden. Maar wij kunnen meer met de smartphone camera.</a:t>
            </a:r>
          </a:p>
          <a:p>
            <a:r>
              <a:rPr lang="nl-NL" dirty="0"/>
              <a:t>FILMEN! Een filmpje tijdens een feestje, of als je kleinkind toevallig logeert en er valt iets leuks voor.</a:t>
            </a:r>
            <a:br>
              <a:rPr lang="nl-NL" dirty="0"/>
            </a:br>
            <a:r>
              <a:rPr lang="nl-NL" dirty="0"/>
              <a:t>Snel een filmpje om te delen met vrienden en/of familie</a:t>
            </a:r>
            <a:r>
              <a:rPr lang="nl-NL" dirty="0" smtClean="0"/>
              <a:t>. ( of voor jouw lokale omroep )</a:t>
            </a:r>
            <a:endParaRPr lang="nl-NL" dirty="0"/>
          </a:p>
          <a:p>
            <a:r>
              <a:rPr lang="nl-NL" dirty="0"/>
              <a:t>Er zijn steeds meer accessoires, zoals statief, </a:t>
            </a:r>
            <a:r>
              <a:rPr lang="nl-NL" dirty="0" smtClean="0"/>
              <a:t>selfiestick, </a:t>
            </a:r>
            <a:r>
              <a:rPr lang="nl-NL" dirty="0"/>
              <a:t>etc. Soms wordt zo’n filmpje slechts één keer bekeken, maar vaak is het verstandig om ze toch op een veilig plek te bewaren.</a:t>
            </a:r>
          </a:p>
          <a:p>
            <a:r>
              <a:rPr lang="nl-NL" dirty="0"/>
              <a:t>Het is dan mogelijk het filmpje te bewerken om de beelden meer waarde te geven, zodat het waardevol is ze te behouden. Tijdens deze avond volgen er enkele tips om de smartphone als videocamera te gebruiken.</a:t>
            </a:r>
            <a:br>
              <a:rPr lang="nl-NL" dirty="0"/>
            </a:br>
            <a:r>
              <a:rPr lang="nl-NL" dirty="0"/>
              <a:t>Dus tips om de kwaliteit van de filmpjes te verbeteren. Maar ook om ze veilig te stellen.</a:t>
            </a:r>
          </a:p>
          <a:p>
            <a:endParaRPr lang="nl-NL" dirty="0"/>
          </a:p>
        </p:txBody>
      </p:sp>
    </p:spTree>
    <p:extLst>
      <p:ext uri="{BB962C8B-B14F-4D97-AF65-F5344CB8AC3E}">
        <p14:creationId xmlns:p14="http://schemas.microsoft.com/office/powerpoint/2010/main" val="14691048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Tips 1</a:t>
            </a:r>
            <a:endParaRPr lang="nl-NL" dirty="0"/>
          </a:p>
        </p:txBody>
      </p:sp>
      <p:sp>
        <p:nvSpPr>
          <p:cNvPr id="3" name="Tijdelijke aanduiding voor inhoud 2"/>
          <p:cNvSpPr>
            <a:spLocks noGrp="1"/>
          </p:cNvSpPr>
          <p:nvPr>
            <p:ph sz="quarter" idx="13"/>
          </p:nvPr>
        </p:nvSpPr>
        <p:spPr>
          <a:xfrm>
            <a:off x="913775" y="2441275"/>
            <a:ext cx="10363826" cy="3424107"/>
          </a:xfrm>
        </p:spPr>
        <p:txBody>
          <a:bodyPr/>
          <a:lstStyle/>
          <a:p>
            <a:r>
              <a:rPr lang="nl-NL" dirty="0" smtClean="0"/>
              <a:t>Hou de smartphone horizontaal  ( Landscape )   </a:t>
            </a:r>
          </a:p>
          <a:p>
            <a:r>
              <a:rPr lang="nl-NL" dirty="0" smtClean="0"/>
              <a:t>I.P.V  verticaal </a:t>
            </a:r>
            <a:r>
              <a:rPr lang="nl-NL" dirty="0"/>
              <a:t>(</a:t>
            </a:r>
            <a:r>
              <a:rPr lang="nl-NL" dirty="0" smtClean="0"/>
              <a:t> Portret )  </a:t>
            </a:r>
          </a:p>
          <a:p>
            <a:endParaRPr lang="nl-NL" dirty="0" smtClean="0"/>
          </a:p>
          <a:p>
            <a:endParaRPr lang="nl-NL" dirty="0"/>
          </a:p>
          <a:p>
            <a:r>
              <a:rPr lang="nl-NL" dirty="0" smtClean="0"/>
              <a:t>Onze </a:t>
            </a:r>
            <a:r>
              <a:rPr lang="nl-NL" dirty="0" err="1" smtClean="0"/>
              <a:t>Monitoren,Televisies</a:t>
            </a:r>
            <a:r>
              <a:rPr lang="nl-NL" dirty="0" smtClean="0"/>
              <a:t> , </a:t>
            </a:r>
            <a:r>
              <a:rPr lang="nl-NL" dirty="0" err="1" smtClean="0"/>
              <a:t>Beamer’s</a:t>
            </a:r>
            <a:r>
              <a:rPr lang="nl-NL" dirty="0" smtClean="0"/>
              <a:t> ,Tablets , hebben een verhouding van 16:9</a:t>
            </a:r>
          </a:p>
          <a:p>
            <a:r>
              <a:rPr lang="nl-NL" dirty="0" smtClean="0"/>
              <a:t>Dus horizontaal is wat we gewend zijn.</a:t>
            </a:r>
            <a:endParaRPr lang="nl-NL" dirty="0"/>
          </a:p>
        </p:txBody>
      </p:sp>
      <p:sp>
        <p:nvSpPr>
          <p:cNvPr id="4" name="Rechthoek 3"/>
          <p:cNvSpPr/>
          <p:nvPr/>
        </p:nvSpPr>
        <p:spPr>
          <a:xfrm>
            <a:off x="7082287" y="2441275"/>
            <a:ext cx="1423358" cy="6556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4796287" y="3010619"/>
            <a:ext cx="914400" cy="992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7189937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Tips </a:t>
            </a:r>
            <a:r>
              <a:rPr lang="nl-NL" dirty="0" smtClean="0"/>
              <a:t>2</a:t>
            </a:r>
            <a:endParaRPr lang="nl-NL" dirty="0"/>
          </a:p>
        </p:txBody>
      </p:sp>
      <p:sp>
        <p:nvSpPr>
          <p:cNvPr id="3" name="Tijdelijke aanduiding voor inhoud 2"/>
          <p:cNvSpPr>
            <a:spLocks noGrp="1"/>
          </p:cNvSpPr>
          <p:nvPr>
            <p:ph sz="quarter" idx="13"/>
          </p:nvPr>
        </p:nvSpPr>
        <p:spPr/>
        <p:txBody>
          <a:bodyPr/>
          <a:lstStyle/>
          <a:p>
            <a:r>
              <a:rPr lang="nl-NL" dirty="0" smtClean="0"/>
              <a:t>Zorg dat je </a:t>
            </a:r>
            <a:r>
              <a:rPr lang="nl-NL" dirty="0" err="1" smtClean="0"/>
              <a:t>vIngers</a:t>
            </a:r>
            <a:r>
              <a:rPr lang="nl-NL" dirty="0" smtClean="0"/>
              <a:t> niet voor de lens komen, plaats ze op de hoeken van de smartphone</a:t>
            </a:r>
          </a:p>
          <a:p>
            <a:r>
              <a:rPr lang="nl-NL" dirty="0" smtClean="0"/>
              <a:t>Druk je </a:t>
            </a:r>
            <a:r>
              <a:rPr lang="nl-NL" dirty="0" err="1" smtClean="0"/>
              <a:t>ellebogen</a:t>
            </a:r>
            <a:r>
              <a:rPr lang="nl-NL" dirty="0" smtClean="0"/>
              <a:t> tegen je lichaam voor stabiliteit</a:t>
            </a:r>
          </a:p>
          <a:p>
            <a:r>
              <a:rPr lang="nl-NL" dirty="0" smtClean="0"/>
              <a:t>Maak gebruik van een muurtje of een boom om tegen aan te leunen</a:t>
            </a:r>
          </a:p>
          <a:p>
            <a:r>
              <a:rPr lang="nl-NL" dirty="0" smtClean="0"/>
              <a:t>Uiteraard is het werken met een statief het beste evt. met afstandsbediening</a:t>
            </a:r>
          </a:p>
          <a:p>
            <a:r>
              <a:rPr lang="nl-NL" dirty="0" smtClean="0"/>
              <a:t>Zorg voor een knik in je armen, dan tril je minder snel </a:t>
            </a:r>
          </a:p>
          <a:p>
            <a:endParaRPr lang="nl-NL" dirty="0" smtClean="0"/>
          </a:p>
          <a:p>
            <a:endParaRPr lang="nl-NL" dirty="0"/>
          </a:p>
        </p:txBody>
      </p:sp>
      <p:sp>
        <p:nvSpPr>
          <p:cNvPr id="4" name="AutoShape 2" descr="Afbeeldingsresultaat voor tips"/>
          <p:cNvSpPr>
            <a:spLocks noChangeAspect="1" noChangeArrowheads="1"/>
          </p:cNvSpPr>
          <p:nvPr/>
        </p:nvSpPr>
        <p:spPr bwMode="auto">
          <a:xfrm>
            <a:off x="3804549" y="1111804"/>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Tree>
    <p:extLst>
      <p:ext uri="{BB962C8B-B14F-4D97-AF65-F5344CB8AC3E}">
        <p14:creationId xmlns:p14="http://schemas.microsoft.com/office/powerpoint/2010/main" val="6094221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Tips </a:t>
            </a:r>
            <a:r>
              <a:rPr lang="nl-NL" dirty="0" smtClean="0"/>
              <a:t>3</a:t>
            </a:r>
            <a:endParaRPr lang="nl-NL" dirty="0"/>
          </a:p>
        </p:txBody>
      </p:sp>
      <p:sp>
        <p:nvSpPr>
          <p:cNvPr id="3" name="Tijdelijke aanduiding voor inhoud 2"/>
          <p:cNvSpPr>
            <a:spLocks noGrp="1"/>
          </p:cNvSpPr>
          <p:nvPr>
            <p:ph sz="quarter" idx="13"/>
          </p:nvPr>
        </p:nvSpPr>
        <p:spPr/>
        <p:txBody>
          <a:bodyPr/>
          <a:lstStyle/>
          <a:p>
            <a:r>
              <a:rPr lang="nl-NL" dirty="0" smtClean="0"/>
              <a:t>Laat de beelden je film maken , dus verplaats je smartphone minimaal.</a:t>
            </a:r>
          </a:p>
          <a:p>
            <a:r>
              <a:rPr lang="nl-NL" dirty="0" smtClean="0"/>
              <a:t>Wil je het beeldpunt veranderen draai dan met je bovenlichaam en laat je voeten staan.</a:t>
            </a:r>
          </a:p>
          <a:p>
            <a:r>
              <a:rPr lang="nl-NL" dirty="0" smtClean="0"/>
              <a:t>Zoom liever niet in !!! . je verliest hierdoor pixels en dus scherpte in het beeld , maar soms kun je niet anders.</a:t>
            </a:r>
          </a:p>
          <a:p>
            <a:r>
              <a:rPr lang="nl-NL" dirty="0" smtClean="0"/>
              <a:t>Beweeg je smartphone langzaam bij het pannen ( links, rechts, links ) snelle bewegingen zijn vervelend om naar te kijken.</a:t>
            </a:r>
            <a:endParaRPr lang="nl-NL" dirty="0"/>
          </a:p>
        </p:txBody>
      </p:sp>
    </p:spTree>
    <p:extLst>
      <p:ext uri="{BB962C8B-B14F-4D97-AF65-F5344CB8AC3E}">
        <p14:creationId xmlns:p14="http://schemas.microsoft.com/office/powerpoint/2010/main" val="20531092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Tips </a:t>
            </a:r>
            <a:r>
              <a:rPr lang="nl-NL" dirty="0" smtClean="0"/>
              <a:t>4</a:t>
            </a:r>
            <a:endParaRPr lang="nl-NL" dirty="0"/>
          </a:p>
        </p:txBody>
      </p:sp>
      <p:sp>
        <p:nvSpPr>
          <p:cNvPr id="3" name="Tijdelijke aanduiding voor inhoud 2"/>
          <p:cNvSpPr>
            <a:spLocks noGrp="1"/>
          </p:cNvSpPr>
          <p:nvPr>
            <p:ph sz="quarter" idx="13"/>
          </p:nvPr>
        </p:nvSpPr>
        <p:spPr/>
        <p:txBody>
          <a:bodyPr/>
          <a:lstStyle/>
          <a:p>
            <a:r>
              <a:rPr lang="nl-NL" dirty="0" smtClean="0"/>
              <a:t>Zorg ervoor dat je 3 sec. voor de daadwerkelijke scene/opname de camera al laat opnemen en aan het einde  ook 3 sec laat doorlopen.</a:t>
            </a:r>
          </a:p>
          <a:p>
            <a:r>
              <a:rPr lang="nl-NL" dirty="0" smtClean="0"/>
              <a:t>Een goede achtergrond is erg belangrijk voor de sfeer van je video</a:t>
            </a:r>
            <a:r>
              <a:rPr lang="nl-NL" dirty="0"/>
              <a:t> </a:t>
            </a:r>
            <a:r>
              <a:rPr lang="nl-NL" dirty="0" smtClean="0"/>
              <a:t>,staan er bijvoorbeeld lelijke uitspraken op de muur waartegen jij je filmen film maakt.</a:t>
            </a:r>
          </a:p>
          <a:p>
            <a:r>
              <a:rPr lang="nl-NL" dirty="0" smtClean="0"/>
              <a:t>Licht. De zon is prachtig </a:t>
            </a:r>
            <a:r>
              <a:rPr lang="nl-NL" dirty="0"/>
              <a:t>om </a:t>
            </a:r>
            <a:r>
              <a:rPr lang="nl-NL" dirty="0" smtClean="0"/>
              <a:t>bij zonsondergang/opkomst te filmen om mooie effecten te creëren.</a:t>
            </a:r>
          </a:p>
          <a:p>
            <a:r>
              <a:rPr lang="nl-NL" dirty="0" smtClean="0"/>
              <a:t>Maar tegen de zon in filmen maakt het beeld donker of overbelicht. </a:t>
            </a:r>
          </a:p>
        </p:txBody>
      </p:sp>
    </p:spTree>
    <p:extLst>
      <p:ext uri="{BB962C8B-B14F-4D97-AF65-F5344CB8AC3E}">
        <p14:creationId xmlns:p14="http://schemas.microsoft.com/office/powerpoint/2010/main" val="11283172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Tips </a:t>
            </a:r>
            <a:r>
              <a:rPr lang="nl-NL" dirty="0" smtClean="0"/>
              <a:t>5</a:t>
            </a:r>
            <a:endParaRPr lang="nl-NL" dirty="0"/>
          </a:p>
        </p:txBody>
      </p:sp>
      <p:sp>
        <p:nvSpPr>
          <p:cNvPr id="3" name="Tijdelijke aanduiding voor inhoud 2"/>
          <p:cNvSpPr>
            <a:spLocks noGrp="1"/>
          </p:cNvSpPr>
          <p:nvPr>
            <p:ph sz="quarter" idx="13"/>
          </p:nvPr>
        </p:nvSpPr>
        <p:spPr/>
        <p:txBody>
          <a:bodyPr/>
          <a:lstStyle/>
          <a:p>
            <a:r>
              <a:rPr lang="nl-NL" dirty="0" smtClean="0"/>
              <a:t>Beeld scherpte . Voordat je begint te filmen tik dan op het object op je scherm, dan stelt de camera zich hier  op scherp hier door kan de lichtsterkte wel veranderen.</a:t>
            </a:r>
          </a:p>
          <a:p>
            <a:r>
              <a:rPr lang="nl-NL" dirty="0" smtClean="0"/>
              <a:t>Geluid. Als alleen een video maakt met geluid eronder, dan is geluid niet belangrijk. </a:t>
            </a:r>
          </a:p>
          <a:p>
            <a:r>
              <a:rPr lang="nl-NL" dirty="0" smtClean="0"/>
              <a:t>Als je er voor kiest om het omgeving ’s  geluid te gebruiken, let dan op waar je filmt. Lawaai van een snelweg is een storende factor.</a:t>
            </a:r>
            <a:endParaRPr lang="nl-NL" dirty="0"/>
          </a:p>
        </p:txBody>
      </p:sp>
    </p:spTree>
    <p:extLst>
      <p:ext uri="{BB962C8B-B14F-4D97-AF65-F5344CB8AC3E}">
        <p14:creationId xmlns:p14="http://schemas.microsoft.com/office/powerpoint/2010/main" val="3672479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Tips </a:t>
            </a:r>
            <a:r>
              <a:rPr lang="nl-NL" dirty="0" smtClean="0"/>
              <a:t>6</a:t>
            </a:r>
            <a:endParaRPr lang="nl-NL" dirty="0"/>
          </a:p>
        </p:txBody>
      </p:sp>
      <p:sp>
        <p:nvSpPr>
          <p:cNvPr id="3" name="Tijdelijke aanduiding voor inhoud 2"/>
          <p:cNvSpPr>
            <a:spLocks noGrp="1"/>
          </p:cNvSpPr>
          <p:nvPr>
            <p:ph sz="quarter" idx="13"/>
          </p:nvPr>
        </p:nvSpPr>
        <p:spPr/>
        <p:txBody>
          <a:bodyPr/>
          <a:lstStyle/>
          <a:p>
            <a:r>
              <a:rPr lang="nl-NL" dirty="0" smtClean="0"/>
              <a:t>De lengte van de film/video. Niemand heeft meer zin om naar een lange video’s te kijken, maar 5 sec is tekort ook om evt. te monteren.</a:t>
            </a:r>
          </a:p>
          <a:p>
            <a:r>
              <a:rPr lang="nl-NL" dirty="0" smtClean="0"/>
              <a:t>Filmen betekent grote bestanden , zorg dus dat je genoeg opslagruimte hebt en je smartphone volledig opgeladen is. Zorg  voor een back-up als je </a:t>
            </a:r>
            <a:r>
              <a:rPr lang="nl-NL" smtClean="0"/>
              <a:t>klaar bent </a:t>
            </a:r>
          </a:p>
          <a:p>
            <a:endParaRPr lang="nl-NL"/>
          </a:p>
        </p:txBody>
      </p:sp>
    </p:spTree>
    <p:extLst>
      <p:ext uri="{BB962C8B-B14F-4D97-AF65-F5344CB8AC3E}">
        <p14:creationId xmlns:p14="http://schemas.microsoft.com/office/powerpoint/2010/main" val="3429748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Tips 7</a:t>
            </a:r>
            <a:endParaRPr lang="nl-NL" dirty="0"/>
          </a:p>
        </p:txBody>
      </p:sp>
      <p:sp>
        <p:nvSpPr>
          <p:cNvPr id="3" name="Tijdelijke aanduiding voor inhoud 2"/>
          <p:cNvSpPr>
            <a:spLocks noGrp="1"/>
          </p:cNvSpPr>
          <p:nvPr>
            <p:ph sz="quarter" idx="13"/>
          </p:nvPr>
        </p:nvSpPr>
        <p:spPr>
          <a:xfrm>
            <a:off x="913774" y="1673526"/>
            <a:ext cx="10363826" cy="4554746"/>
          </a:xfrm>
        </p:spPr>
        <p:txBody>
          <a:bodyPr>
            <a:normAutofit/>
          </a:bodyPr>
          <a:lstStyle/>
          <a:p>
            <a:r>
              <a:rPr lang="nl-NL" dirty="0" smtClean="0"/>
              <a:t>Heb je tijd maak dan een proefopname en kijk ter controle naar de belichting, focus en beeldtotaal.</a:t>
            </a:r>
          </a:p>
          <a:p>
            <a:r>
              <a:rPr lang="nl-NL" dirty="0" smtClean="0"/>
              <a:t>De microfoon van je smartphone is een omgevingsmicrofoon, deze registreert dus heel veel omgevingsgeluid zoals wind , brom/lawaai van machines , mensen enz.</a:t>
            </a:r>
          </a:p>
          <a:p>
            <a:r>
              <a:rPr lang="nl-NL" dirty="0" smtClean="0"/>
              <a:t>Kies dus voor een rustige omgeving als dit mogelijk is.</a:t>
            </a:r>
          </a:p>
          <a:p>
            <a:r>
              <a:rPr lang="nl-NL" dirty="0" smtClean="0"/>
              <a:t>Ga daarom niet te ver van je onderwerp staan bij je interview.</a:t>
            </a:r>
          </a:p>
          <a:p>
            <a:r>
              <a:rPr lang="nl-NL" dirty="0" smtClean="0"/>
              <a:t>Je kunt  ook een dasspeldmicrofoon gebruiken.</a:t>
            </a:r>
          </a:p>
          <a:p>
            <a:r>
              <a:rPr lang="nl-NL" dirty="0" smtClean="0"/>
              <a:t>Een handmicrofoon bij een interview.</a:t>
            </a:r>
          </a:p>
          <a:p>
            <a:r>
              <a:rPr lang="nl-NL" dirty="0" smtClean="0"/>
              <a:t>Of ga bij een presentatie bij een geluidsbox staan.</a:t>
            </a:r>
          </a:p>
          <a:p>
            <a:endParaRPr lang="nl-NL" dirty="0" smtClean="0"/>
          </a:p>
          <a:p>
            <a:endParaRPr lang="nl-NL" dirty="0"/>
          </a:p>
        </p:txBody>
      </p:sp>
    </p:spTree>
    <p:extLst>
      <p:ext uri="{BB962C8B-B14F-4D97-AF65-F5344CB8AC3E}">
        <p14:creationId xmlns:p14="http://schemas.microsoft.com/office/powerpoint/2010/main" val="2995203013"/>
      </p:ext>
    </p:extLst>
  </p:cSld>
  <p:clrMapOvr>
    <a:masterClrMapping/>
  </p:clrMapOvr>
</p:sld>
</file>

<file path=ppt/theme/theme1.xml><?xml version="1.0" encoding="utf-8"?>
<a:theme xmlns:a="http://schemas.openxmlformats.org/drawingml/2006/main" name="Druppel">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TM04033925[[fn=Druppel]]</Template>
  <TotalTime>365</TotalTime>
  <Words>969</Words>
  <Application>Microsoft Office PowerPoint</Application>
  <PresentationFormat>Breedbeeld</PresentationFormat>
  <Paragraphs>81</Paragraphs>
  <Slides>15</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15</vt:i4>
      </vt:variant>
    </vt:vector>
  </HeadingPairs>
  <TitlesOfParts>
    <vt:vector size="18" baseType="lpstr">
      <vt:lpstr>Arial</vt:lpstr>
      <vt:lpstr>Tw Cen MT</vt:lpstr>
      <vt:lpstr>Druppel</vt:lpstr>
      <vt:lpstr>Filmen met je smartphone</vt:lpstr>
      <vt:lpstr>Filmen met je smartphone</vt:lpstr>
      <vt:lpstr>Tips 1</vt:lpstr>
      <vt:lpstr>Tips 2</vt:lpstr>
      <vt:lpstr>Tips 3</vt:lpstr>
      <vt:lpstr>Tips 4</vt:lpstr>
      <vt:lpstr>Tips 5</vt:lpstr>
      <vt:lpstr>Tips 6</vt:lpstr>
      <vt:lpstr>Tips 7</vt:lpstr>
      <vt:lpstr>Tips 8</vt:lpstr>
      <vt:lpstr>Tips 9</vt:lpstr>
      <vt:lpstr>Tips 10</vt:lpstr>
      <vt:lpstr>Tips 11 de videomontage</vt:lpstr>
      <vt:lpstr>Tips12 </vt:lpstr>
      <vt:lpstr>Tips 13</vt:lpstr>
    </vt:vector>
  </TitlesOfParts>
  <Company>Den Spike Unattendeds © 2015</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Filmen met je smartphone</dc:title>
  <dc:creator>bert bos</dc:creator>
  <cp:lastModifiedBy>bert bos</cp:lastModifiedBy>
  <cp:revision>32</cp:revision>
  <cp:lastPrinted>2017-10-06T17:08:11Z</cp:lastPrinted>
  <dcterms:created xsi:type="dcterms:W3CDTF">2017-10-05T21:04:50Z</dcterms:created>
  <dcterms:modified xsi:type="dcterms:W3CDTF">2017-10-07T10:15:45Z</dcterms:modified>
</cp:coreProperties>
</file>